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7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9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9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7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1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7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6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8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7A91C-CBE8-4818-BF5A-DD0B04E934F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81D26-3A04-4DFB-B528-8291D6C3C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5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smtClean="0"/>
              <a:t>MAJU BERSAMA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MAJU DONG, MAJU DONG, MAJU DONG</a:t>
            </a:r>
          </a:p>
          <a:p>
            <a:pPr marL="0" indent="0">
              <a:buNone/>
            </a:pPr>
            <a:r>
              <a:rPr lang="en-ID" dirty="0" smtClean="0"/>
              <a:t>IRIGASI INDONESIA HARUS MAJU</a:t>
            </a:r>
          </a:p>
          <a:p>
            <a:pPr marL="0" indent="0">
              <a:buNone/>
            </a:pPr>
            <a:r>
              <a:rPr lang="en-ID" dirty="0" smtClean="0"/>
              <a:t>SINGKIRKAN HAMBATAN</a:t>
            </a:r>
          </a:p>
          <a:p>
            <a:pPr marL="0" indent="0">
              <a:buNone/>
            </a:pPr>
            <a:r>
              <a:rPr lang="en-ID" dirty="0" smtClean="0"/>
              <a:t>SATUKAN TINDAKAN</a:t>
            </a:r>
          </a:p>
          <a:p>
            <a:pPr marL="0" indent="0">
              <a:buNone/>
            </a:pPr>
            <a:r>
              <a:rPr lang="en-ID" dirty="0" smtClean="0"/>
              <a:t>MAJU DONG, MAJU DONG BERSAMA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488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MAJU BERSAMA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MAJU BERSAMA</dc:title>
  <dc:creator>BP</dc:creator>
  <cp:lastModifiedBy>BP</cp:lastModifiedBy>
  <cp:revision>1</cp:revision>
  <dcterms:created xsi:type="dcterms:W3CDTF">2018-10-09T07:54:22Z</dcterms:created>
  <dcterms:modified xsi:type="dcterms:W3CDTF">2018-10-09T09:18:45Z</dcterms:modified>
</cp:coreProperties>
</file>