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3" r:id="rId3"/>
  </p:sldMasterIdLst>
  <p:notesMasterIdLst>
    <p:notesMasterId r:id="rId30"/>
  </p:notesMasterIdLst>
  <p:sldIdLst>
    <p:sldId id="256" r:id="rId4"/>
    <p:sldId id="257" r:id="rId5"/>
    <p:sldId id="259" r:id="rId6"/>
    <p:sldId id="260" r:id="rId7"/>
    <p:sldId id="266" r:id="rId8"/>
    <p:sldId id="261" r:id="rId9"/>
    <p:sldId id="262" r:id="rId10"/>
    <p:sldId id="263" r:id="rId11"/>
    <p:sldId id="258" r:id="rId12"/>
    <p:sldId id="279" r:id="rId13"/>
    <p:sldId id="264" r:id="rId14"/>
    <p:sldId id="280" r:id="rId15"/>
    <p:sldId id="265" r:id="rId16"/>
    <p:sldId id="416" r:id="rId17"/>
    <p:sldId id="267" r:id="rId18"/>
    <p:sldId id="412" r:id="rId19"/>
    <p:sldId id="413" r:id="rId20"/>
    <p:sldId id="414" r:id="rId21"/>
    <p:sldId id="415" r:id="rId22"/>
    <p:sldId id="268" r:id="rId23"/>
    <p:sldId id="270" r:id="rId24"/>
    <p:sldId id="271" r:id="rId25"/>
    <p:sldId id="272" r:id="rId26"/>
    <p:sldId id="273" r:id="rId27"/>
    <p:sldId id="275" r:id="rId28"/>
    <p:sldId id="278" r:id="rId29"/>
  </p:sldIdLst>
  <p:sldSz cx="9144000" cy="5143500" type="screen16x9"/>
  <p:notesSz cx="6858000" cy="9144000"/>
  <p:defaultTextStyle>
    <a:defPPr lvl="0">
      <a:defRPr lang="ko-KR"/>
    </a:defPPr>
    <a:lvl1pPr marL="0" lv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EF3D8-6169-421D-9FBC-BDF2500A8EB0}" type="doc">
      <dgm:prSet loTypeId="urn:microsoft.com/office/officeart/2005/8/layout/radial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469F153-BA1A-44E3-A3AE-FC308C273394}">
      <dgm:prSet phldrT="[Text]"/>
      <dgm:spPr>
        <a:xfrm>
          <a:off x="2472702" y="1608832"/>
          <a:ext cx="1426794" cy="1462854"/>
        </a:xfrm>
        <a:prstGeom prst="ellipse">
          <a:avLst/>
        </a:prstGeom>
        <a:gradFill rotWithShape="0">
          <a:gsLst>
            <a:gs pos="0">
              <a:srgbClr val="1CADE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CADE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CADE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ID" dirty="0">
              <a:solidFill>
                <a:sysClr val="window" lastClr="FFFFFF"/>
              </a:solidFill>
              <a:latin typeface="맑은 고딕"/>
              <a:ea typeface="+mn-ea"/>
              <a:cs typeface="+mn-cs"/>
            </a:rPr>
            <a:t>PRINSIP PSETK</a:t>
          </a:r>
          <a:endParaRPr lang="en-US" dirty="0">
            <a:solidFill>
              <a:sysClr val="window" lastClr="FFFFFF"/>
            </a:solidFill>
            <a:latin typeface="맑은 고딕"/>
            <a:ea typeface="+mn-ea"/>
            <a:cs typeface="+mn-cs"/>
          </a:endParaRPr>
        </a:p>
      </dgm:t>
    </dgm:pt>
    <dgm:pt modelId="{D36302AE-33E9-4CA3-B1F2-178A9CA6BE9B}" type="parTrans" cxnId="{10C10C15-B4DA-460E-A905-7B7CB557F163}">
      <dgm:prSet/>
      <dgm:spPr/>
      <dgm:t>
        <a:bodyPr/>
        <a:lstStyle/>
        <a:p>
          <a:endParaRPr lang="en-US"/>
        </a:p>
      </dgm:t>
    </dgm:pt>
    <dgm:pt modelId="{60107D14-8DD2-461D-A753-5D6708C3C9BC}" type="sibTrans" cxnId="{10C10C15-B4DA-460E-A905-7B7CB557F163}">
      <dgm:prSet/>
      <dgm:spPr/>
      <dgm:t>
        <a:bodyPr/>
        <a:lstStyle/>
        <a:p>
          <a:endParaRPr lang="en-US"/>
        </a:p>
      </dgm:t>
    </dgm:pt>
    <dgm:pt modelId="{608F9F31-4A68-4E01-8588-CC57280B20F4}">
      <dgm:prSet phldrT="[Text]"/>
      <dgm:spPr>
        <a:xfrm>
          <a:off x="2540754" y="-192220"/>
          <a:ext cx="1290690" cy="1298803"/>
        </a:xfrm>
        <a:prstGeom prst="ellipse">
          <a:avLst/>
        </a:prstGeom>
        <a:gradFill rotWithShape="0">
          <a:gsLst>
            <a:gs pos="0">
              <a:srgbClr val="2683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683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683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u="none" strike="noStrike" dirty="0" err="1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Partisipatif</a:t>
          </a:r>
          <a:r>
            <a:rPr lang="en-US" u="none" strike="noStrike" dirty="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endParaRPr lang="en-US" dirty="0">
            <a:solidFill>
              <a:sysClr val="window" lastClr="FFFFFF"/>
            </a:solidFill>
            <a:latin typeface="맑은 고딕"/>
            <a:ea typeface="+mn-ea"/>
            <a:cs typeface="+mn-cs"/>
          </a:endParaRPr>
        </a:p>
      </dgm:t>
    </dgm:pt>
    <dgm:pt modelId="{0D192DB8-C330-4CC2-9E14-BBB9D242C18B}" type="parTrans" cxnId="{655E5185-51D9-4593-B7FF-3E9922AEE299}">
      <dgm:prSet/>
      <dgm:spPr/>
      <dgm:t>
        <a:bodyPr/>
        <a:lstStyle/>
        <a:p>
          <a:endParaRPr lang="en-US"/>
        </a:p>
      </dgm:t>
    </dgm:pt>
    <dgm:pt modelId="{A5FAA0BF-2414-44D1-8770-3F305C7577EE}" type="sibTrans" cxnId="{655E5185-51D9-4593-B7FF-3E9922AEE299}">
      <dgm:prSet/>
      <dgm:spPr>
        <a:xfrm>
          <a:off x="1270168" y="424328"/>
          <a:ext cx="3831863" cy="3831863"/>
        </a:xfrm>
        <a:prstGeom prst="blockArc">
          <a:avLst>
            <a:gd name="adj1" fmla="val 16200000"/>
            <a:gd name="adj2" fmla="val 18900000"/>
            <a:gd name="adj3" fmla="val 3429"/>
          </a:avLst>
        </a:prstGeom>
        <a:gradFill rotWithShape="0">
          <a:gsLst>
            <a:gs pos="0">
              <a:srgbClr val="2683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683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683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1B138FD3-0395-4C8F-84A1-297100DB84B9}">
      <dgm:prSet phldrT="[Text]"/>
      <dgm:spPr/>
      <dgm:t>
        <a:bodyPr/>
        <a:lstStyle/>
        <a:p>
          <a:endParaRPr lang="en-US"/>
        </a:p>
      </dgm:t>
    </dgm:pt>
    <dgm:pt modelId="{2E8362E6-202A-4FD2-9B1B-48310E41F2EC}" type="parTrans" cxnId="{FE10F028-4B7E-4D00-AF49-35977BA834DD}">
      <dgm:prSet/>
      <dgm:spPr/>
      <dgm:t>
        <a:bodyPr/>
        <a:lstStyle/>
        <a:p>
          <a:endParaRPr lang="en-US"/>
        </a:p>
      </dgm:t>
    </dgm:pt>
    <dgm:pt modelId="{DBB1CC35-6DD2-4E6A-B673-AEFFDFEF5954}" type="sibTrans" cxnId="{FE10F028-4B7E-4D00-AF49-35977BA834DD}">
      <dgm:prSet/>
      <dgm:spPr/>
      <dgm:t>
        <a:bodyPr/>
        <a:lstStyle/>
        <a:p>
          <a:endParaRPr lang="en-US"/>
        </a:p>
      </dgm:t>
    </dgm:pt>
    <dgm:pt modelId="{1FD60971-664D-4B26-93BB-14835A86FD79}">
      <dgm:prSet/>
      <dgm:spPr>
        <a:xfrm>
          <a:off x="3872292" y="359320"/>
          <a:ext cx="1290690" cy="1298803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u="none" strike="noStrike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Sensitif gender</a:t>
          </a:r>
          <a:endParaRPr lang="en-US" u="none" strike="noStrike" dirty="0">
            <a:solidFill>
              <a:sysClr val="window" lastClr="FFFFFF"/>
            </a:solidFill>
            <a:effectLst/>
            <a:uFill>
              <a:solidFill>
                <a:srgbClr val="000000"/>
              </a:solidFill>
            </a:uFill>
            <a:latin typeface="Tahoma" panose="020B0604030504040204" pitchFamily="34" charset="0"/>
            <a:ea typeface="Tahoma" panose="020B0604030504040204" pitchFamily="34" charset="0"/>
            <a:cs typeface="+mn-cs"/>
          </a:endParaRPr>
        </a:p>
      </dgm:t>
    </dgm:pt>
    <dgm:pt modelId="{D67970C7-B693-4881-8EDE-F7CB9212DC97}" type="parTrans" cxnId="{BFF94129-873D-468D-A357-9CA5AA1627C8}">
      <dgm:prSet/>
      <dgm:spPr/>
      <dgm:t>
        <a:bodyPr/>
        <a:lstStyle/>
        <a:p>
          <a:endParaRPr lang="en-US"/>
        </a:p>
      </dgm:t>
    </dgm:pt>
    <dgm:pt modelId="{ECA62759-CECA-42FC-B9F8-3C69C9B6E4DE}" type="sibTrans" cxnId="{BFF94129-873D-468D-A357-9CA5AA1627C8}">
      <dgm:prSet/>
      <dgm:spPr>
        <a:xfrm>
          <a:off x="1270168" y="424328"/>
          <a:ext cx="3831863" cy="3831863"/>
        </a:xfrm>
        <a:prstGeom prst="blockArc">
          <a:avLst>
            <a:gd name="adj1" fmla="val 18900000"/>
            <a:gd name="adj2" fmla="val 0"/>
            <a:gd name="adj3" fmla="val 3429"/>
          </a:avLst>
        </a:prstGeom>
        <a:gradFill rotWithShape="0">
          <a:gsLst>
            <a:gs pos="0">
              <a:srgbClr val="27CED7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7CED7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7CED7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F62C2671-E9AC-4FC6-A0CD-C31D5D09F845}">
      <dgm:prSet/>
      <dgm:spPr>
        <a:xfrm>
          <a:off x="4423833" y="1690858"/>
          <a:ext cx="1290690" cy="1298803"/>
        </a:xfrm>
        <a:prstGeom prst="ellipse">
          <a:avLst/>
        </a:prstGeom>
        <a:gradFill rotWithShape="0">
          <a:gsLst>
            <a:gs pos="0">
              <a:srgbClr val="42BA97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2BA97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2BA97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u="none" strike="noStrike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Kemandirian</a:t>
          </a:r>
          <a:r>
            <a:rPr lang="en-US" u="none" strike="noStrike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endParaRPr lang="en-US" u="none" strike="noStrike" dirty="0">
            <a:solidFill>
              <a:sysClr val="window" lastClr="FFFFFF"/>
            </a:solidFill>
            <a:effectLst/>
            <a:uFill>
              <a:solidFill>
                <a:srgbClr val="000000"/>
              </a:solidFill>
            </a:u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1C2056-8868-4421-814C-25290D9D66A4}" type="parTrans" cxnId="{DCDD443C-05E9-4EF2-AD8E-2DFC41255C63}">
      <dgm:prSet/>
      <dgm:spPr/>
      <dgm:t>
        <a:bodyPr/>
        <a:lstStyle/>
        <a:p>
          <a:endParaRPr lang="en-US"/>
        </a:p>
      </dgm:t>
    </dgm:pt>
    <dgm:pt modelId="{1CD12D69-5B70-4E80-A843-AE10971E07BA}" type="sibTrans" cxnId="{DCDD443C-05E9-4EF2-AD8E-2DFC41255C63}">
      <dgm:prSet/>
      <dgm:spPr>
        <a:xfrm>
          <a:off x="1270168" y="424328"/>
          <a:ext cx="3831863" cy="3831863"/>
        </a:xfrm>
        <a:prstGeom prst="blockArc">
          <a:avLst>
            <a:gd name="adj1" fmla="val 0"/>
            <a:gd name="adj2" fmla="val 2700000"/>
            <a:gd name="adj3" fmla="val 3429"/>
          </a:avLst>
        </a:prstGeom>
        <a:gradFill rotWithShape="0">
          <a:gsLst>
            <a:gs pos="0">
              <a:srgbClr val="42BA97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2BA97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2BA97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B8593E63-0B6E-4E6F-9DD6-BD92B4DAE996}">
      <dgm:prSet/>
      <dgm:spPr>
        <a:xfrm>
          <a:off x="3872292" y="3022395"/>
          <a:ext cx="1290690" cy="1298803"/>
        </a:xfrm>
        <a:prstGeom prst="ellipse">
          <a:avLst/>
        </a:prstGeom>
        <a:gradFill rotWithShape="0">
          <a:gsLst>
            <a:gs pos="0">
              <a:srgbClr val="3E885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E885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E885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u="none" strike="noStrike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Akurasi, Validitas Dan Keterwakilan.</a:t>
          </a:r>
          <a:r>
            <a:rPr lang="en-US" u="none" strike="noStrike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n-US" u="none" strike="noStrike" dirty="0">
            <a:solidFill>
              <a:sysClr val="window" lastClr="FFFFFF"/>
            </a:solidFill>
            <a:effectLst/>
            <a:uFill>
              <a:solidFill>
                <a:srgbClr val="000000"/>
              </a:solidFill>
            </a:u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F10F9D-8322-439A-A0AD-3C8BC561B04F}" type="parTrans" cxnId="{8923D8ED-3B4E-4B87-A224-E797301385FF}">
      <dgm:prSet/>
      <dgm:spPr/>
      <dgm:t>
        <a:bodyPr/>
        <a:lstStyle/>
        <a:p>
          <a:endParaRPr lang="en-US"/>
        </a:p>
      </dgm:t>
    </dgm:pt>
    <dgm:pt modelId="{15E46811-88FA-4493-8388-AD7CB3F81016}" type="sibTrans" cxnId="{8923D8ED-3B4E-4B87-A224-E797301385FF}">
      <dgm:prSet/>
      <dgm:spPr>
        <a:xfrm>
          <a:off x="1270168" y="424328"/>
          <a:ext cx="3831863" cy="3831863"/>
        </a:xfrm>
        <a:prstGeom prst="blockArc">
          <a:avLst>
            <a:gd name="adj1" fmla="val 2700000"/>
            <a:gd name="adj2" fmla="val 5400000"/>
            <a:gd name="adj3" fmla="val 3429"/>
          </a:avLst>
        </a:prstGeom>
        <a:gradFill rotWithShape="0">
          <a:gsLst>
            <a:gs pos="0">
              <a:srgbClr val="3E885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E885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E885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27146E88-B08F-4D25-B5BE-A8B1815A2435}">
      <dgm:prSet/>
      <dgm:spPr>
        <a:xfrm>
          <a:off x="2540754" y="3573936"/>
          <a:ext cx="1290690" cy="1298803"/>
        </a:xfrm>
        <a:prstGeom prst="ellipse">
          <a:avLst/>
        </a:prstGeom>
        <a:solidFill>
          <a:sysClr val="window" lastClr="FFFFFF">
            <a:lumMod val="7500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u="none" strike="noStrike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Kerjasama Tim</a:t>
          </a:r>
          <a:endParaRPr lang="en-US" b="1" u="none" strike="noStrike" dirty="0">
            <a:solidFill>
              <a:sysClr val="window" lastClr="FFFFFF"/>
            </a:solidFill>
            <a:effectLst/>
            <a:uFill>
              <a:solidFill>
                <a:srgbClr val="000000"/>
              </a:solidFill>
            </a:u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E9BA7B-2C18-4D5A-AFE5-C59AB860AD02}" type="parTrans" cxnId="{2923C866-EE34-484A-95BB-E71FED046F79}">
      <dgm:prSet/>
      <dgm:spPr/>
      <dgm:t>
        <a:bodyPr/>
        <a:lstStyle/>
        <a:p>
          <a:endParaRPr lang="en-US"/>
        </a:p>
      </dgm:t>
    </dgm:pt>
    <dgm:pt modelId="{990957F1-ED30-43FA-BEFD-C0B6477B9345}" type="sibTrans" cxnId="{2923C866-EE34-484A-95BB-E71FED046F79}">
      <dgm:prSet/>
      <dgm:spPr>
        <a:xfrm>
          <a:off x="1270168" y="424328"/>
          <a:ext cx="3831863" cy="3831863"/>
        </a:xfrm>
        <a:prstGeom prst="blockArc">
          <a:avLst>
            <a:gd name="adj1" fmla="val 5400000"/>
            <a:gd name="adj2" fmla="val 8100000"/>
            <a:gd name="adj3" fmla="val 3429"/>
          </a:avLst>
        </a:prstGeom>
        <a:gradFill rotWithShape="0">
          <a:gsLst>
            <a:gs pos="0">
              <a:srgbClr val="62A39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2A39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2A39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D98F8023-C2D2-41BF-870F-5BCEBB1BE572}">
      <dgm:prSet/>
      <dgm:spPr>
        <a:xfrm>
          <a:off x="1209216" y="3022395"/>
          <a:ext cx="1290690" cy="1298803"/>
        </a:xfrm>
        <a:prstGeom prst="ellipse">
          <a:avLst/>
        </a:prstGeom>
        <a:gradFill rotWithShape="0">
          <a:gsLst>
            <a:gs pos="0">
              <a:srgbClr val="2683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683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683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u="none" strike="noStrike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Belajar Bersama</a:t>
          </a:r>
          <a:r>
            <a:rPr lang="en-US" u="none" strike="noStrike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endParaRPr lang="en-US" u="none" strike="noStrike" dirty="0">
            <a:solidFill>
              <a:sysClr val="window" lastClr="FFFFFF"/>
            </a:solidFill>
            <a:effectLst/>
            <a:uFill>
              <a:solidFill>
                <a:srgbClr val="000000"/>
              </a:solidFill>
            </a:u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1F0E08-6769-4C97-8F63-B458A61010FD}" type="parTrans" cxnId="{E4FF82F9-12E7-45E7-A1DA-163604670865}">
      <dgm:prSet/>
      <dgm:spPr/>
      <dgm:t>
        <a:bodyPr/>
        <a:lstStyle/>
        <a:p>
          <a:endParaRPr lang="en-US"/>
        </a:p>
      </dgm:t>
    </dgm:pt>
    <dgm:pt modelId="{FF97F3E1-D65D-4CC1-B5D2-312F9E5581ED}" type="sibTrans" cxnId="{E4FF82F9-12E7-45E7-A1DA-163604670865}">
      <dgm:prSet/>
      <dgm:spPr>
        <a:xfrm>
          <a:off x="1270168" y="424328"/>
          <a:ext cx="3831863" cy="3831863"/>
        </a:xfrm>
        <a:prstGeom prst="blockArc">
          <a:avLst>
            <a:gd name="adj1" fmla="val 8100000"/>
            <a:gd name="adj2" fmla="val 10800000"/>
            <a:gd name="adj3" fmla="val 3429"/>
          </a:avLst>
        </a:prstGeom>
        <a:gradFill rotWithShape="0">
          <a:gsLst>
            <a:gs pos="0">
              <a:srgbClr val="2683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683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683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CAB6DFDD-B6FB-4A79-B1E8-03644343611B}">
      <dgm:prSet/>
      <dgm:spPr>
        <a:xfrm>
          <a:off x="657675" y="1690858"/>
          <a:ext cx="1290690" cy="1298803"/>
        </a:xfrm>
        <a:prstGeom prst="ellipse">
          <a:avLst/>
        </a:prstGeom>
        <a:solidFill>
          <a:srgbClr val="FFC000"/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u="none" strike="noStrike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Peningkatan Kinerja</a:t>
          </a:r>
          <a:r>
            <a:rPr lang="en-US" u="none" strike="noStrike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endParaRPr lang="en-US" u="none" strike="noStrike" dirty="0">
            <a:solidFill>
              <a:sysClr val="window" lastClr="FFFFFF"/>
            </a:solidFill>
            <a:effectLst/>
            <a:uFill>
              <a:solidFill>
                <a:srgbClr val="000000"/>
              </a:solidFill>
            </a:u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31C6D3-3AB0-4DAA-9C77-9ABC42F5CD55}" type="parTrans" cxnId="{2A550DC4-7606-42BC-A131-C906F47FD027}">
      <dgm:prSet/>
      <dgm:spPr/>
      <dgm:t>
        <a:bodyPr/>
        <a:lstStyle/>
        <a:p>
          <a:endParaRPr lang="en-US"/>
        </a:p>
      </dgm:t>
    </dgm:pt>
    <dgm:pt modelId="{59DDAC08-2A33-4148-9700-500A9EDB6041}" type="sibTrans" cxnId="{2A550DC4-7606-42BC-A131-C906F47FD027}">
      <dgm:prSet/>
      <dgm:spPr>
        <a:xfrm>
          <a:off x="1270168" y="424328"/>
          <a:ext cx="3831863" cy="3831863"/>
        </a:xfrm>
        <a:prstGeom prst="blockArc">
          <a:avLst>
            <a:gd name="adj1" fmla="val 10800000"/>
            <a:gd name="adj2" fmla="val 13500000"/>
            <a:gd name="adj3" fmla="val 3429"/>
          </a:avLst>
        </a:prstGeom>
        <a:gradFill rotWithShape="0">
          <a:gsLst>
            <a:gs pos="0">
              <a:srgbClr val="27CED7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7CED7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7CED7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90DDC219-6B8B-457E-ACAB-5594C765274A}">
      <dgm:prSet/>
      <dgm:spPr>
        <a:xfrm>
          <a:off x="1209216" y="359320"/>
          <a:ext cx="1290690" cy="1298803"/>
        </a:xfrm>
        <a:prstGeom prst="ellipse">
          <a:avLst/>
        </a:prstGeom>
        <a:gradFill rotWithShape="0">
          <a:gsLst>
            <a:gs pos="0">
              <a:srgbClr val="42BA97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2BA97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2BA97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u="none" strike="noStrike" dirty="0" err="1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Sederhana</a:t>
          </a:r>
          <a:r>
            <a:rPr lang="en-US" b="1" u="none" strike="noStrike" dirty="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b="1" u="none" strike="noStrike" dirty="0" err="1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dan</a:t>
          </a:r>
          <a:r>
            <a:rPr lang="en-US" b="1" u="none" strike="noStrike" dirty="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b="1" u="none" strike="noStrike" dirty="0" err="1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Hasil</a:t>
          </a:r>
          <a:r>
            <a:rPr lang="en-US" b="1" u="none" strike="noStrike" dirty="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b="1" u="none" strike="noStrike" dirty="0" err="1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dapat</a:t>
          </a:r>
          <a:r>
            <a:rPr lang="en-US" b="1" u="none" strike="noStrike" dirty="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b="1" u="none" strike="noStrike" dirty="0" err="1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diterapkan</a:t>
          </a:r>
          <a:r>
            <a:rPr lang="en-US" b="1" u="none" strike="noStrike" dirty="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endParaRPr lang="en-US" dirty="0">
            <a:solidFill>
              <a:sysClr val="window" lastClr="FFFFFF"/>
            </a:solidFill>
            <a:latin typeface="맑은 고딕"/>
            <a:ea typeface="+mn-ea"/>
            <a:cs typeface="+mn-cs"/>
          </a:endParaRPr>
        </a:p>
      </dgm:t>
    </dgm:pt>
    <dgm:pt modelId="{9109BEAC-8901-48AF-A03F-ADABF48EE2FB}" type="parTrans" cxnId="{A92C9B0B-6C12-4F05-B48C-A41B6B270798}">
      <dgm:prSet/>
      <dgm:spPr/>
      <dgm:t>
        <a:bodyPr/>
        <a:lstStyle/>
        <a:p>
          <a:endParaRPr lang="en-US"/>
        </a:p>
      </dgm:t>
    </dgm:pt>
    <dgm:pt modelId="{93D23036-1EB0-47EF-8E6A-0FBD9DB5DE82}" type="sibTrans" cxnId="{A92C9B0B-6C12-4F05-B48C-A41B6B270798}">
      <dgm:prSet/>
      <dgm:spPr>
        <a:xfrm>
          <a:off x="1270168" y="424328"/>
          <a:ext cx="3831863" cy="3831863"/>
        </a:xfrm>
        <a:prstGeom prst="blockArc">
          <a:avLst>
            <a:gd name="adj1" fmla="val 13500000"/>
            <a:gd name="adj2" fmla="val 16200000"/>
            <a:gd name="adj3" fmla="val 3429"/>
          </a:avLst>
        </a:prstGeom>
        <a:gradFill rotWithShape="0">
          <a:gsLst>
            <a:gs pos="0">
              <a:srgbClr val="42BA97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2BA97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2BA97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/>
        </a:p>
      </dgm:t>
    </dgm:pt>
    <dgm:pt modelId="{DF4AB068-AA34-4877-8B34-6749361C0E5F}" type="pres">
      <dgm:prSet presAssocID="{E97EF3D8-6169-421D-9FBC-BDF2500A8EB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066010-5D55-45ED-9F0F-130E66786C94}" type="pres">
      <dgm:prSet presAssocID="{F469F153-BA1A-44E3-A3AE-FC308C273394}" presName="centerShape" presStyleLbl="node0" presStyleIdx="0" presStyleCnt="1" custScaleX="109443" custScaleY="112209"/>
      <dgm:spPr/>
    </dgm:pt>
    <dgm:pt modelId="{6305CDEB-F255-4B40-9E51-CBFB0A832072}" type="pres">
      <dgm:prSet presAssocID="{608F9F31-4A68-4E01-8588-CC57280B20F4}" presName="node" presStyleLbl="node1" presStyleIdx="0" presStyleCnt="8" custScaleX="141433" custScaleY="142322">
        <dgm:presLayoutVars>
          <dgm:bulletEnabled val="1"/>
        </dgm:presLayoutVars>
      </dgm:prSet>
      <dgm:spPr/>
    </dgm:pt>
    <dgm:pt modelId="{48832E7F-3D5C-4CA3-B1B8-AD47495AD012}" type="pres">
      <dgm:prSet presAssocID="{608F9F31-4A68-4E01-8588-CC57280B20F4}" presName="dummy" presStyleCnt="0"/>
      <dgm:spPr/>
    </dgm:pt>
    <dgm:pt modelId="{1625D108-DDF5-49C9-898D-9AE048513776}" type="pres">
      <dgm:prSet presAssocID="{A5FAA0BF-2414-44D1-8770-3F305C7577EE}" presName="sibTrans" presStyleLbl="sibTrans2D1" presStyleIdx="0" presStyleCnt="8"/>
      <dgm:spPr/>
    </dgm:pt>
    <dgm:pt modelId="{D6EC0044-C502-41A4-9531-D9406B353093}" type="pres">
      <dgm:prSet presAssocID="{1FD60971-664D-4B26-93BB-14835A86FD79}" presName="node" presStyleLbl="node1" presStyleIdx="1" presStyleCnt="8" custScaleX="141433" custScaleY="142322">
        <dgm:presLayoutVars>
          <dgm:bulletEnabled val="1"/>
        </dgm:presLayoutVars>
      </dgm:prSet>
      <dgm:spPr/>
    </dgm:pt>
    <dgm:pt modelId="{03A85419-0E7B-41B9-9980-AD27188D7F7D}" type="pres">
      <dgm:prSet presAssocID="{1FD60971-664D-4B26-93BB-14835A86FD79}" presName="dummy" presStyleCnt="0"/>
      <dgm:spPr/>
    </dgm:pt>
    <dgm:pt modelId="{85822F67-E2DE-45F3-8FB3-E22C09566496}" type="pres">
      <dgm:prSet presAssocID="{ECA62759-CECA-42FC-B9F8-3C69C9B6E4DE}" presName="sibTrans" presStyleLbl="sibTrans2D1" presStyleIdx="1" presStyleCnt="8"/>
      <dgm:spPr/>
    </dgm:pt>
    <dgm:pt modelId="{CE00FA9C-9817-4CE8-A30C-6A4C3DD8A02A}" type="pres">
      <dgm:prSet presAssocID="{F62C2671-E9AC-4FC6-A0CD-C31D5D09F845}" presName="node" presStyleLbl="node1" presStyleIdx="2" presStyleCnt="8" custScaleX="141433" custScaleY="142322">
        <dgm:presLayoutVars>
          <dgm:bulletEnabled val="1"/>
        </dgm:presLayoutVars>
      </dgm:prSet>
      <dgm:spPr/>
    </dgm:pt>
    <dgm:pt modelId="{A892125E-FF77-40CA-A6E0-F749299A3CD0}" type="pres">
      <dgm:prSet presAssocID="{F62C2671-E9AC-4FC6-A0CD-C31D5D09F845}" presName="dummy" presStyleCnt="0"/>
      <dgm:spPr/>
    </dgm:pt>
    <dgm:pt modelId="{6F2206BF-1B3E-4E7F-99EB-7738DA76AD2E}" type="pres">
      <dgm:prSet presAssocID="{1CD12D69-5B70-4E80-A843-AE10971E07BA}" presName="sibTrans" presStyleLbl="sibTrans2D1" presStyleIdx="2" presStyleCnt="8"/>
      <dgm:spPr/>
    </dgm:pt>
    <dgm:pt modelId="{4897A5B8-129E-4616-8378-B07155626D18}" type="pres">
      <dgm:prSet presAssocID="{B8593E63-0B6E-4E6F-9DD6-BD92B4DAE996}" presName="node" presStyleLbl="node1" presStyleIdx="3" presStyleCnt="8" custScaleX="141433" custScaleY="142322">
        <dgm:presLayoutVars>
          <dgm:bulletEnabled val="1"/>
        </dgm:presLayoutVars>
      </dgm:prSet>
      <dgm:spPr/>
    </dgm:pt>
    <dgm:pt modelId="{6C2C9F22-888E-4F36-965B-9A0AC4BCD9F0}" type="pres">
      <dgm:prSet presAssocID="{B8593E63-0B6E-4E6F-9DD6-BD92B4DAE996}" presName="dummy" presStyleCnt="0"/>
      <dgm:spPr/>
    </dgm:pt>
    <dgm:pt modelId="{D0124A40-5249-4C72-AD1E-3CB3414B725D}" type="pres">
      <dgm:prSet presAssocID="{15E46811-88FA-4493-8388-AD7CB3F81016}" presName="sibTrans" presStyleLbl="sibTrans2D1" presStyleIdx="3" presStyleCnt="8"/>
      <dgm:spPr/>
    </dgm:pt>
    <dgm:pt modelId="{8B5E74CB-A591-4A56-B85E-ECF08FBB79F0}" type="pres">
      <dgm:prSet presAssocID="{27146E88-B08F-4D25-B5BE-A8B1815A2435}" presName="node" presStyleLbl="node1" presStyleIdx="4" presStyleCnt="8" custScaleX="141433" custScaleY="142322">
        <dgm:presLayoutVars>
          <dgm:bulletEnabled val="1"/>
        </dgm:presLayoutVars>
      </dgm:prSet>
      <dgm:spPr/>
    </dgm:pt>
    <dgm:pt modelId="{FFF38B0C-C05A-414C-9C1F-E8CC572755A6}" type="pres">
      <dgm:prSet presAssocID="{27146E88-B08F-4D25-B5BE-A8B1815A2435}" presName="dummy" presStyleCnt="0"/>
      <dgm:spPr/>
    </dgm:pt>
    <dgm:pt modelId="{7B6177EB-A611-496D-AD47-B6790D143F75}" type="pres">
      <dgm:prSet presAssocID="{990957F1-ED30-43FA-BEFD-C0B6477B9345}" presName="sibTrans" presStyleLbl="sibTrans2D1" presStyleIdx="4" presStyleCnt="8"/>
      <dgm:spPr/>
    </dgm:pt>
    <dgm:pt modelId="{0D0191FE-7E45-4F89-AEFF-599512D05A10}" type="pres">
      <dgm:prSet presAssocID="{D98F8023-C2D2-41BF-870F-5BCEBB1BE572}" presName="node" presStyleLbl="node1" presStyleIdx="5" presStyleCnt="8" custScaleX="141433" custScaleY="142322">
        <dgm:presLayoutVars>
          <dgm:bulletEnabled val="1"/>
        </dgm:presLayoutVars>
      </dgm:prSet>
      <dgm:spPr/>
    </dgm:pt>
    <dgm:pt modelId="{74DD5A94-D529-47A2-B97B-B8F67ECCD20F}" type="pres">
      <dgm:prSet presAssocID="{D98F8023-C2D2-41BF-870F-5BCEBB1BE572}" presName="dummy" presStyleCnt="0"/>
      <dgm:spPr/>
    </dgm:pt>
    <dgm:pt modelId="{3FA8FC19-AC51-4C62-AF4B-773F77A247AB}" type="pres">
      <dgm:prSet presAssocID="{FF97F3E1-D65D-4CC1-B5D2-312F9E5581ED}" presName="sibTrans" presStyleLbl="sibTrans2D1" presStyleIdx="5" presStyleCnt="8"/>
      <dgm:spPr/>
    </dgm:pt>
    <dgm:pt modelId="{E7D3FB0E-F333-4C52-A320-57582D738156}" type="pres">
      <dgm:prSet presAssocID="{CAB6DFDD-B6FB-4A79-B1E8-03644343611B}" presName="node" presStyleLbl="node1" presStyleIdx="6" presStyleCnt="8" custScaleX="141433" custScaleY="142322">
        <dgm:presLayoutVars>
          <dgm:bulletEnabled val="1"/>
        </dgm:presLayoutVars>
      </dgm:prSet>
      <dgm:spPr/>
    </dgm:pt>
    <dgm:pt modelId="{0A5FF1CB-D9CA-4B81-8EF4-A8D03A443920}" type="pres">
      <dgm:prSet presAssocID="{CAB6DFDD-B6FB-4A79-B1E8-03644343611B}" presName="dummy" presStyleCnt="0"/>
      <dgm:spPr/>
    </dgm:pt>
    <dgm:pt modelId="{912332F2-493C-449A-BC1E-6AE727230B74}" type="pres">
      <dgm:prSet presAssocID="{59DDAC08-2A33-4148-9700-500A9EDB6041}" presName="sibTrans" presStyleLbl="sibTrans2D1" presStyleIdx="6" presStyleCnt="8"/>
      <dgm:spPr/>
    </dgm:pt>
    <dgm:pt modelId="{57F7EB05-D818-49EC-A299-258DA057A5D7}" type="pres">
      <dgm:prSet presAssocID="{90DDC219-6B8B-457E-ACAB-5594C765274A}" presName="node" presStyleLbl="node1" presStyleIdx="7" presStyleCnt="8" custScaleX="141433" custScaleY="142322">
        <dgm:presLayoutVars>
          <dgm:bulletEnabled val="1"/>
        </dgm:presLayoutVars>
      </dgm:prSet>
      <dgm:spPr/>
    </dgm:pt>
    <dgm:pt modelId="{23BA287A-91F9-474A-8844-71D6AF02C615}" type="pres">
      <dgm:prSet presAssocID="{90DDC219-6B8B-457E-ACAB-5594C765274A}" presName="dummy" presStyleCnt="0"/>
      <dgm:spPr/>
    </dgm:pt>
    <dgm:pt modelId="{81C2E442-BAFB-4771-B337-DFE2508FEB95}" type="pres">
      <dgm:prSet presAssocID="{93D23036-1EB0-47EF-8E6A-0FBD9DB5DE82}" presName="sibTrans" presStyleLbl="sibTrans2D1" presStyleIdx="7" presStyleCnt="8"/>
      <dgm:spPr/>
    </dgm:pt>
  </dgm:ptLst>
  <dgm:cxnLst>
    <dgm:cxn modelId="{A92C9B0B-6C12-4F05-B48C-A41B6B270798}" srcId="{F469F153-BA1A-44E3-A3AE-FC308C273394}" destId="{90DDC219-6B8B-457E-ACAB-5594C765274A}" srcOrd="7" destOrd="0" parTransId="{9109BEAC-8901-48AF-A03F-ADABF48EE2FB}" sibTransId="{93D23036-1EB0-47EF-8E6A-0FBD9DB5DE82}"/>
    <dgm:cxn modelId="{10C10C15-B4DA-460E-A905-7B7CB557F163}" srcId="{E97EF3D8-6169-421D-9FBC-BDF2500A8EB0}" destId="{F469F153-BA1A-44E3-A3AE-FC308C273394}" srcOrd="0" destOrd="0" parTransId="{D36302AE-33E9-4CA3-B1F2-178A9CA6BE9B}" sibTransId="{60107D14-8DD2-461D-A753-5D6708C3C9BC}"/>
    <dgm:cxn modelId="{1BFDF624-DF8E-4A3B-A155-DA4848AD85EC}" type="presOf" srcId="{608F9F31-4A68-4E01-8588-CC57280B20F4}" destId="{6305CDEB-F255-4B40-9E51-CBFB0A832072}" srcOrd="0" destOrd="0" presId="urn:microsoft.com/office/officeart/2005/8/layout/radial6"/>
    <dgm:cxn modelId="{FE10F028-4B7E-4D00-AF49-35977BA834DD}" srcId="{E97EF3D8-6169-421D-9FBC-BDF2500A8EB0}" destId="{1B138FD3-0395-4C8F-84A1-297100DB84B9}" srcOrd="1" destOrd="0" parTransId="{2E8362E6-202A-4FD2-9B1B-48310E41F2EC}" sibTransId="{DBB1CC35-6DD2-4E6A-B673-AEFFDFEF5954}"/>
    <dgm:cxn modelId="{BFF94129-873D-468D-A357-9CA5AA1627C8}" srcId="{F469F153-BA1A-44E3-A3AE-FC308C273394}" destId="{1FD60971-664D-4B26-93BB-14835A86FD79}" srcOrd="1" destOrd="0" parTransId="{D67970C7-B693-4881-8EDE-F7CB9212DC97}" sibTransId="{ECA62759-CECA-42FC-B9F8-3C69C9B6E4DE}"/>
    <dgm:cxn modelId="{E4975631-DE5E-4269-A98E-2ACEE2224198}" type="presOf" srcId="{1CD12D69-5B70-4E80-A843-AE10971E07BA}" destId="{6F2206BF-1B3E-4E7F-99EB-7738DA76AD2E}" srcOrd="0" destOrd="0" presId="urn:microsoft.com/office/officeart/2005/8/layout/radial6"/>
    <dgm:cxn modelId="{A9BAE43B-3681-4262-9A15-9B094FB9817A}" type="presOf" srcId="{990957F1-ED30-43FA-BEFD-C0B6477B9345}" destId="{7B6177EB-A611-496D-AD47-B6790D143F75}" srcOrd="0" destOrd="0" presId="urn:microsoft.com/office/officeart/2005/8/layout/radial6"/>
    <dgm:cxn modelId="{DCDD443C-05E9-4EF2-AD8E-2DFC41255C63}" srcId="{F469F153-BA1A-44E3-A3AE-FC308C273394}" destId="{F62C2671-E9AC-4FC6-A0CD-C31D5D09F845}" srcOrd="2" destOrd="0" parTransId="{DD1C2056-8868-4421-814C-25290D9D66A4}" sibTransId="{1CD12D69-5B70-4E80-A843-AE10971E07BA}"/>
    <dgm:cxn modelId="{41A3A95C-4D9E-4DC3-8BE7-CA124BDA2572}" type="presOf" srcId="{A5FAA0BF-2414-44D1-8770-3F305C7577EE}" destId="{1625D108-DDF5-49C9-898D-9AE048513776}" srcOrd="0" destOrd="0" presId="urn:microsoft.com/office/officeart/2005/8/layout/radial6"/>
    <dgm:cxn modelId="{733BA461-5096-42D6-8C75-470E777EAE09}" type="presOf" srcId="{1FD60971-664D-4B26-93BB-14835A86FD79}" destId="{D6EC0044-C502-41A4-9531-D9406B353093}" srcOrd="0" destOrd="0" presId="urn:microsoft.com/office/officeart/2005/8/layout/radial6"/>
    <dgm:cxn modelId="{2923C866-EE34-484A-95BB-E71FED046F79}" srcId="{F469F153-BA1A-44E3-A3AE-FC308C273394}" destId="{27146E88-B08F-4D25-B5BE-A8B1815A2435}" srcOrd="4" destOrd="0" parTransId="{E4E9BA7B-2C18-4D5A-AFE5-C59AB860AD02}" sibTransId="{990957F1-ED30-43FA-BEFD-C0B6477B9345}"/>
    <dgm:cxn modelId="{535A206B-8CB6-4F0E-B3E5-9992E9E6A2F6}" type="presOf" srcId="{27146E88-B08F-4D25-B5BE-A8B1815A2435}" destId="{8B5E74CB-A591-4A56-B85E-ECF08FBB79F0}" srcOrd="0" destOrd="0" presId="urn:microsoft.com/office/officeart/2005/8/layout/radial6"/>
    <dgm:cxn modelId="{B7BDD674-EA57-42FE-A9F6-815FCA79C3AC}" type="presOf" srcId="{90DDC219-6B8B-457E-ACAB-5594C765274A}" destId="{57F7EB05-D818-49EC-A299-258DA057A5D7}" srcOrd="0" destOrd="0" presId="urn:microsoft.com/office/officeart/2005/8/layout/radial6"/>
    <dgm:cxn modelId="{98B32085-9473-43AC-856A-0392E7C8846B}" type="presOf" srcId="{FF97F3E1-D65D-4CC1-B5D2-312F9E5581ED}" destId="{3FA8FC19-AC51-4C62-AF4B-773F77A247AB}" srcOrd="0" destOrd="0" presId="urn:microsoft.com/office/officeart/2005/8/layout/radial6"/>
    <dgm:cxn modelId="{655E5185-51D9-4593-B7FF-3E9922AEE299}" srcId="{F469F153-BA1A-44E3-A3AE-FC308C273394}" destId="{608F9F31-4A68-4E01-8588-CC57280B20F4}" srcOrd="0" destOrd="0" parTransId="{0D192DB8-C330-4CC2-9E14-BBB9D242C18B}" sibTransId="{A5FAA0BF-2414-44D1-8770-3F305C7577EE}"/>
    <dgm:cxn modelId="{955F70AC-494F-4056-94E1-6B2B38C8CF89}" type="presOf" srcId="{ECA62759-CECA-42FC-B9F8-3C69C9B6E4DE}" destId="{85822F67-E2DE-45F3-8FB3-E22C09566496}" srcOrd="0" destOrd="0" presId="urn:microsoft.com/office/officeart/2005/8/layout/radial6"/>
    <dgm:cxn modelId="{A6635CAE-63A9-4DCD-85ED-2BC8C7BA4695}" type="presOf" srcId="{F469F153-BA1A-44E3-A3AE-FC308C273394}" destId="{42066010-5D55-45ED-9F0F-130E66786C94}" srcOrd="0" destOrd="0" presId="urn:microsoft.com/office/officeart/2005/8/layout/radial6"/>
    <dgm:cxn modelId="{DFA19FB1-38B3-4E24-B8C0-0FFA4025BE1C}" type="presOf" srcId="{CAB6DFDD-B6FB-4A79-B1E8-03644343611B}" destId="{E7D3FB0E-F333-4C52-A320-57582D738156}" srcOrd="0" destOrd="0" presId="urn:microsoft.com/office/officeart/2005/8/layout/radial6"/>
    <dgm:cxn modelId="{90DC9BBF-745D-4062-B232-CF226BC1341F}" type="presOf" srcId="{93D23036-1EB0-47EF-8E6A-0FBD9DB5DE82}" destId="{81C2E442-BAFB-4771-B337-DFE2508FEB95}" srcOrd="0" destOrd="0" presId="urn:microsoft.com/office/officeart/2005/8/layout/radial6"/>
    <dgm:cxn modelId="{2A550DC4-7606-42BC-A131-C906F47FD027}" srcId="{F469F153-BA1A-44E3-A3AE-FC308C273394}" destId="{CAB6DFDD-B6FB-4A79-B1E8-03644343611B}" srcOrd="6" destOrd="0" parTransId="{9E31C6D3-3AB0-4DAA-9C77-9ABC42F5CD55}" sibTransId="{59DDAC08-2A33-4148-9700-500A9EDB6041}"/>
    <dgm:cxn modelId="{41D4BDC8-8912-4338-95B5-31DF18308920}" type="presOf" srcId="{15E46811-88FA-4493-8388-AD7CB3F81016}" destId="{D0124A40-5249-4C72-AD1E-3CB3414B725D}" srcOrd="0" destOrd="0" presId="urn:microsoft.com/office/officeart/2005/8/layout/radial6"/>
    <dgm:cxn modelId="{800290CB-AD2B-4275-AAAE-5D2B5FA668F5}" type="presOf" srcId="{F62C2671-E9AC-4FC6-A0CD-C31D5D09F845}" destId="{CE00FA9C-9817-4CE8-A30C-6A4C3DD8A02A}" srcOrd="0" destOrd="0" presId="urn:microsoft.com/office/officeart/2005/8/layout/radial6"/>
    <dgm:cxn modelId="{9BB910D3-EC3D-46E4-A8CE-E0231D2AB060}" type="presOf" srcId="{B8593E63-0B6E-4E6F-9DD6-BD92B4DAE996}" destId="{4897A5B8-129E-4616-8378-B07155626D18}" srcOrd="0" destOrd="0" presId="urn:microsoft.com/office/officeart/2005/8/layout/radial6"/>
    <dgm:cxn modelId="{FAE26AD6-8295-4EC7-894C-FEBD84E40AEE}" type="presOf" srcId="{D98F8023-C2D2-41BF-870F-5BCEBB1BE572}" destId="{0D0191FE-7E45-4F89-AEFF-599512D05A10}" srcOrd="0" destOrd="0" presId="urn:microsoft.com/office/officeart/2005/8/layout/radial6"/>
    <dgm:cxn modelId="{08C58BE4-C131-4074-947E-A6F525A2B2A0}" type="presOf" srcId="{59DDAC08-2A33-4148-9700-500A9EDB6041}" destId="{912332F2-493C-449A-BC1E-6AE727230B74}" srcOrd="0" destOrd="0" presId="urn:microsoft.com/office/officeart/2005/8/layout/radial6"/>
    <dgm:cxn modelId="{768D15E9-B87D-477B-A734-3BF70D59ED46}" type="presOf" srcId="{E97EF3D8-6169-421D-9FBC-BDF2500A8EB0}" destId="{DF4AB068-AA34-4877-8B34-6749361C0E5F}" srcOrd="0" destOrd="0" presId="urn:microsoft.com/office/officeart/2005/8/layout/radial6"/>
    <dgm:cxn modelId="{8923D8ED-3B4E-4B87-A224-E797301385FF}" srcId="{F469F153-BA1A-44E3-A3AE-FC308C273394}" destId="{B8593E63-0B6E-4E6F-9DD6-BD92B4DAE996}" srcOrd="3" destOrd="0" parTransId="{EEF10F9D-8322-439A-A0AD-3C8BC561B04F}" sibTransId="{15E46811-88FA-4493-8388-AD7CB3F81016}"/>
    <dgm:cxn modelId="{E4FF82F9-12E7-45E7-A1DA-163604670865}" srcId="{F469F153-BA1A-44E3-A3AE-FC308C273394}" destId="{D98F8023-C2D2-41BF-870F-5BCEBB1BE572}" srcOrd="5" destOrd="0" parTransId="{B51F0E08-6769-4C97-8F63-B458A61010FD}" sibTransId="{FF97F3E1-D65D-4CC1-B5D2-312F9E5581ED}"/>
    <dgm:cxn modelId="{1D690BA3-8EC7-4E9F-89F9-8CED60A01A11}" type="presParOf" srcId="{DF4AB068-AA34-4877-8B34-6749361C0E5F}" destId="{42066010-5D55-45ED-9F0F-130E66786C94}" srcOrd="0" destOrd="0" presId="urn:microsoft.com/office/officeart/2005/8/layout/radial6"/>
    <dgm:cxn modelId="{DDA04ED4-1048-4DDE-9B48-04B95E1158D5}" type="presParOf" srcId="{DF4AB068-AA34-4877-8B34-6749361C0E5F}" destId="{6305CDEB-F255-4B40-9E51-CBFB0A832072}" srcOrd="1" destOrd="0" presId="urn:microsoft.com/office/officeart/2005/8/layout/radial6"/>
    <dgm:cxn modelId="{1F1C7F62-5DF7-4536-914F-2800ADE5886C}" type="presParOf" srcId="{DF4AB068-AA34-4877-8B34-6749361C0E5F}" destId="{48832E7F-3D5C-4CA3-B1B8-AD47495AD012}" srcOrd="2" destOrd="0" presId="urn:microsoft.com/office/officeart/2005/8/layout/radial6"/>
    <dgm:cxn modelId="{D95494C5-4BD6-4F4C-93E9-11028F2905BC}" type="presParOf" srcId="{DF4AB068-AA34-4877-8B34-6749361C0E5F}" destId="{1625D108-DDF5-49C9-898D-9AE048513776}" srcOrd="3" destOrd="0" presId="urn:microsoft.com/office/officeart/2005/8/layout/radial6"/>
    <dgm:cxn modelId="{7CFD0178-541E-4F62-BE51-4FC02769FBC9}" type="presParOf" srcId="{DF4AB068-AA34-4877-8B34-6749361C0E5F}" destId="{D6EC0044-C502-41A4-9531-D9406B353093}" srcOrd="4" destOrd="0" presId="urn:microsoft.com/office/officeart/2005/8/layout/radial6"/>
    <dgm:cxn modelId="{96C01669-1B72-447A-8269-E209DAA0D4CE}" type="presParOf" srcId="{DF4AB068-AA34-4877-8B34-6749361C0E5F}" destId="{03A85419-0E7B-41B9-9980-AD27188D7F7D}" srcOrd="5" destOrd="0" presId="urn:microsoft.com/office/officeart/2005/8/layout/radial6"/>
    <dgm:cxn modelId="{E7279D1F-91F6-4819-AA44-80A9F1B2D457}" type="presParOf" srcId="{DF4AB068-AA34-4877-8B34-6749361C0E5F}" destId="{85822F67-E2DE-45F3-8FB3-E22C09566496}" srcOrd="6" destOrd="0" presId="urn:microsoft.com/office/officeart/2005/8/layout/radial6"/>
    <dgm:cxn modelId="{70BC6062-2EF3-4EB2-8712-B39C71F291B0}" type="presParOf" srcId="{DF4AB068-AA34-4877-8B34-6749361C0E5F}" destId="{CE00FA9C-9817-4CE8-A30C-6A4C3DD8A02A}" srcOrd="7" destOrd="0" presId="urn:microsoft.com/office/officeart/2005/8/layout/radial6"/>
    <dgm:cxn modelId="{AA8A2200-BEE5-43AD-8184-C8164A6B9319}" type="presParOf" srcId="{DF4AB068-AA34-4877-8B34-6749361C0E5F}" destId="{A892125E-FF77-40CA-A6E0-F749299A3CD0}" srcOrd="8" destOrd="0" presId="urn:microsoft.com/office/officeart/2005/8/layout/radial6"/>
    <dgm:cxn modelId="{E4F62CE4-6CB4-485E-8DC9-FED5443390CE}" type="presParOf" srcId="{DF4AB068-AA34-4877-8B34-6749361C0E5F}" destId="{6F2206BF-1B3E-4E7F-99EB-7738DA76AD2E}" srcOrd="9" destOrd="0" presId="urn:microsoft.com/office/officeart/2005/8/layout/radial6"/>
    <dgm:cxn modelId="{9A62FE87-6810-4BB6-AFBB-3D49656D8A4A}" type="presParOf" srcId="{DF4AB068-AA34-4877-8B34-6749361C0E5F}" destId="{4897A5B8-129E-4616-8378-B07155626D18}" srcOrd="10" destOrd="0" presId="urn:microsoft.com/office/officeart/2005/8/layout/radial6"/>
    <dgm:cxn modelId="{BE6AE6BC-A324-4DD4-AD33-24FFF9C454A9}" type="presParOf" srcId="{DF4AB068-AA34-4877-8B34-6749361C0E5F}" destId="{6C2C9F22-888E-4F36-965B-9A0AC4BCD9F0}" srcOrd="11" destOrd="0" presId="urn:microsoft.com/office/officeart/2005/8/layout/radial6"/>
    <dgm:cxn modelId="{7FC17C01-8DD3-4E01-8222-9D446DBD25F3}" type="presParOf" srcId="{DF4AB068-AA34-4877-8B34-6749361C0E5F}" destId="{D0124A40-5249-4C72-AD1E-3CB3414B725D}" srcOrd="12" destOrd="0" presId="urn:microsoft.com/office/officeart/2005/8/layout/radial6"/>
    <dgm:cxn modelId="{CBDCA5A9-3E85-49E6-86E5-90B170AA76C8}" type="presParOf" srcId="{DF4AB068-AA34-4877-8B34-6749361C0E5F}" destId="{8B5E74CB-A591-4A56-B85E-ECF08FBB79F0}" srcOrd="13" destOrd="0" presId="urn:microsoft.com/office/officeart/2005/8/layout/radial6"/>
    <dgm:cxn modelId="{2634FFB4-7908-4195-BB37-72892BDFF9EB}" type="presParOf" srcId="{DF4AB068-AA34-4877-8B34-6749361C0E5F}" destId="{FFF38B0C-C05A-414C-9C1F-E8CC572755A6}" srcOrd="14" destOrd="0" presId="urn:microsoft.com/office/officeart/2005/8/layout/radial6"/>
    <dgm:cxn modelId="{8621C3E7-1F8F-46DD-9749-F8262D97B13A}" type="presParOf" srcId="{DF4AB068-AA34-4877-8B34-6749361C0E5F}" destId="{7B6177EB-A611-496D-AD47-B6790D143F75}" srcOrd="15" destOrd="0" presId="urn:microsoft.com/office/officeart/2005/8/layout/radial6"/>
    <dgm:cxn modelId="{488D19DB-4F33-452D-B74A-7CBD94C2D164}" type="presParOf" srcId="{DF4AB068-AA34-4877-8B34-6749361C0E5F}" destId="{0D0191FE-7E45-4F89-AEFF-599512D05A10}" srcOrd="16" destOrd="0" presId="urn:microsoft.com/office/officeart/2005/8/layout/radial6"/>
    <dgm:cxn modelId="{13E0B450-067C-4952-80C7-4DC82AAA1845}" type="presParOf" srcId="{DF4AB068-AA34-4877-8B34-6749361C0E5F}" destId="{74DD5A94-D529-47A2-B97B-B8F67ECCD20F}" srcOrd="17" destOrd="0" presId="urn:microsoft.com/office/officeart/2005/8/layout/radial6"/>
    <dgm:cxn modelId="{7D7CA8B3-11F1-4998-8FFB-B4D18906A720}" type="presParOf" srcId="{DF4AB068-AA34-4877-8B34-6749361C0E5F}" destId="{3FA8FC19-AC51-4C62-AF4B-773F77A247AB}" srcOrd="18" destOrd="0" presId="urn:microsoft.com/office/officeart/2005/8/layout/radial6"/>
    <dgm:cxn modelId="{23D3EBB3-5F23-4D3A-90C6-8667C47A39F1}" type="presParOf" srcId="{DF4AB068-AA34-4877-8B34-6749361C0E5F}" destId="{E7D3FB0E-F333-4C52-A320-57582D738156}" srcOrd="19" destOrd="0" presId="urn:microsoft.com/office/officeart/2005/8/layout/radial6"/>
    <dgm:cxn modelId="{6CDC21D7-CC61-41AB-9B5D-353B6A283F89}" type="presParOf" srcId="{DF4AB068-AA34-4877-8B34-6749361C0E5F}" destId="{0A5FF1CB-D9CA-4B81-8EF4-A8D03A443920}" srcOrd="20" destOrd="0" presId="urn:microsoft.com/office/officeart/2005/8/layout/radial6"/>
    <dgm:cxn modelId="{F780E21C-342C-4566-99A5-BEED9D87F8AE}" type="presParOf" srcId="{DF4AB068-AA34-4877-8B34-6749361C0E5F}" destId="{912332F2-493C-449A-BC1E-6AE727230B74}" srcOrd="21" destOrd="0" presId="urn:microsoft.com/office/officeart/2005/8/layout/radial6"/>
    <dgm:cxn modelId="{532C5A63-5CBC-43D7-83A2-45F9A80C5D9A}" type="presParOf" srcId="{DF4AB068-AA34-4877-8B34-6749361C0E5F}" destId="{57F7EB05-D818-49EC-A299-258DA057A5D7}" srcOrd="22" destOrd="0" presId="urn:microsoft.com/office/officeart/2005/8/layout/radial6"/>
    <dgm:cxn modelId="{28E462BC-653F-43FE-894D-3D03E1EAE5A5}" type="presParOf" srcId="{DF4AB068-AA34-4877-8B34-6749361C0E5F}" destId="{23BA287A-91F9-474A-8844-71D6AF02C615}" srcOrd="23" destOrd="0" presId="urn:microsoft.com/office/officeart/2005/8/layout/radial6"/>
    <dgm:cxn modelId="{5938D9DD-1C98-42B9-948E-7DC50CED2344}" type="presParOf" srcId="{DF4AB068-AA34-4877-8B34-6749361C0E5F}" destId="{81C2E442-BAFB-4771-B337-DFE2508FEB95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6832FB-C19B-46BA-BCF5-FFB15B268306}" type="doc">
      <dgm:prSet loTypeId="urn:microsoft.com/office/officeart/2005/8/layout/h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8618AF-7A4C-4F20-A42C-60DC127747F2}">
      <dgm:prSet phldrT="[Text]"/>
      <dgm:spPr>
        <a:xfrm>
          <a:off x="2745" y="321027"/>
          <a:ext cx="2676785" cy="345600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ID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DI KEWENANGAN PUSAT</a:t>
          </a:r>
          <a:endParaRPr lang="en-US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50E43D4C-53F6-44EF-B0DE-9ABFBABA843C}" type="parTrans" cxnId="{23458233-3A8E-490A-9D9A-C94999EB4044}">
      <dgm:prSet/>
      <dgm:spPr/>
      <dgm:t>
        <a:bodyPr/>
        <a:lstStyle/>
        <a:p>
          <a:endParaRPr lang="en-US"/>
        </a:p>
      </dgm:t>
    </dgm:pt>
    <dgm:pt modelId="{C4C29CC5-D796-47E0-A74D-BC30C79696A6}" type="sibTrans" cxnId="{23458233-3A8E-490A-9D9A-C94999EB4044}">
      <dgm:prSet/>
      <dgm:spPr/>
      <dgm:t>
        <a:bodyPr/>
        <a:lstStyle/>
        <a:p>
          <a:endParaRPr lang="en-US"/>
        </a:p>
      </dgm:t>
    </dgm:pt>
    <dgm:pt modelId="{65A154BF-7DED-47E5-BA63-50F60608AB5B}">
      <dgm:prSet phldrT="[Text]"/>
      <dgm:spPr>
        <a:xfrm>
          <a:off x="2745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Tim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Penyusun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:	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1F28DA7-EB52-4696-95C7-D1B5CF0DA04B}" type="parTrans" cxnId="{521D4982-FD18-4A4E-8C49-6BC6D343D75F}">
      <dgm:prSet/>
      <dgm:spPr/>
      <dgm:t>
        <a:bodyPr/>
        <a:lstStyle/>
        <a:p>
          <a:endParaRPr lang="en-US"/>
        </a:p>
      </dgm:t>
    </dgm:pt>
    <dgm:pt modelId="{5247D115-E932-491C-8C94-1FE54BD5EE33}" type="sibTrans" cxnId="{521D4982-FD18-4A4E-8C49-6BC6D343D75F}">
      <dgm:prSet/>
      <dgm:spPr/>
      <dgm:t>
        <a:bodyPr/>
        <a:lstStyle/>
        <a:p>
          <a:endParaRPr lang="en-US"/>
        </a:p>
      </dgm:t>
    </dgm:pt>
    <dgm:pt modelId="{F520F47E-8F7E-4604-BF6C-F4AB05160F89}">
      <dgm:prSet phldrT="[Text]"/>
      <dgm:spPr>
        <a:xfrm>
          <a:off x="3054281" y="321027"/>
          <a:ext cx="2676785" cy="345600"/>
        </a:xfrm>
        <a:prstGeom prst="rect">
          <a:avLst/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ID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DI KEWENANGAN PROVINSI</a:t>
          </a:r>
          <a:endParaRPr lang="en-US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5EA81543-8D64-4F08-8C58-DB7152039347}" type="parTrans" cxnId="{5D176F40-FAAB-4C27-BDBE-39C4A7F72EAC}">
      <dgm:prSet/>
      <dgm:spPr/>
      <dgm:t>
        <a:bodyPr/>
        <a:lstStyle/>
        <a:p>
          <a:endParaRPr lang="en-US"/>
        </a:p>
      </dgm:t>
    </dgm:pt>
    <dgm:pt modelId="{0D712276-3A48-44E8-AD82-91ACF880628D}" type="sibTrans" cxnId="{5D176F40-FAAB-4C27-BDBE-39C4A7F72EAC}">
      <dgm:prSet/>
      <dgm:spPr/>
      <dgm:t>
        <a:bodyPr/>
        <a:lstStyle/>
        <a:p>
          <a:endParaRPr lang="en-US"/>
        </a:p>
      </dgm:t>
    </dgm:pt>
    <dgm:pt modelId="{3A3C9D44-BCBC-461E-BCF5-7F146DECDBBB}">
      <dgm:prSet phldrT="[Text]"/>
      <dgm:spPr>
        <a:xfrm>
          <a:off x="3054281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TIM PENYUSUN :	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85E76B2-E674-45C0-AB57-E87397DBE0ED}" type="parTrans" cxnId="{6BC1DAA0-2FA2-4AB2-AB10-EA3335C2D5E2}">
      <dgm:prSet/>
      <dgm:spPr/>
      <dgm:t>
        <a:bodyPr/>
        <a:lstStyle/>
        <a:p>
          <a:endParaRPr lang="en-US"/>
        </a:p>
      </dgm:t>
    </dgm:pt>
    <dgm:pt modelId="{BF79BFCC-0FAD-48C2-8D6F-C7F81F8E33AA}" type="sibTrans" cxnId="{6BC1DAA0-2FA2-4AB2-AB10-EA3335C2D5E2}">
      <dgm:prSet/>
      <dgm:spPr/>
      <dgm:t>
        <a:bodyPr/>
        <a:lstStyle/>
        <a:p>
          <a:endParaRPr lang="en-US"/>
        </a:p>
      </dgm:t>
    </dgm:pt>
    <dgm:pt modelId="{1293DECC-D88D-4C7B-A817-29146F73A8CB}">
      <dgm:prSet phldrT="[Text]"/>
      <dgm:spPr>
        <a:xfrm>
          <a:off x="6105816" y="321027"/>
          <a:ext cx="2676785" cy="345600"/>
        </a:xfrm>
        <a:prstGeom prst="rect">
          <a:avLst/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ID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DI KEWENANGAN KABUPATEN</a:t>
          </a:r>
          <a:endParaRPr lang="en-US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A058E86E-DD10-49FB-B419-21BA59759BC7}" type="parTrans" cxnId="{E2CF27AD-51FF-4DF7-8807-3607E5886E2A}">
      <dgm:prSet/>
      <dgm:spPr/>
      <dgm:t>
        <a:bodyPr/>
        <a:lstStyle/>
        <a:p>
          <a:endParaRPr lang="en-US"/>
        </a:p>
      </dgm:t>
    </dgm:pt>
    <dgm:pt modelId="{B14EA847-E7C1-40D5-A1A1-32163DA5036F}" type="sibTrans" cxnId="{E2CF27AD-51FF-4DF7-8807-3607E5886E2A}">
      <dgm:prSet/>
      <dgm:spPr/>
      <dgm:t>
        <a:bodyPr/>
        <a:lstStyle/>
        <a:p>
          <a:endParaRPr lang="en-US"/>
        </a:p>
      </dgm:t>
    </dgm:pt>
    <dgm:pt modelId="{2BC93CB8-9233-4580-86E4-FCE55A7A14B2}">
      <dgm:prSet phldrT="[Text]"/>
      <dgm:spPr>
        <a:xfrm>
          <a:off x="6105816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11513918"/>
            <a:satOff val="-61261"/>
            <a:lumOff val="-349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Tim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Penyusun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:	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1AC73AF-9EA1-43C3-90CD-23349CE48617}" type="parTrans" cxnId="{8AF5D521-3C60-4D86-A4DA-40AEA58F218D}">
      <dgm:prSet/>
      <dgm:spPr/>
      <dgm:t>
        <a:bodyPr/>
        <a:lstStyle/>
        <a:p>
          <a:endParaRPr lang="en-US"/>
        </a:p>
      </dgm:t>
    </dgm:pt>
    <dgm:pt modelId="{9992AA4D-32AE-4876-92B8-3859BD10C2AD}" type="sibTrans" cxnId="{8AF5D521-3C60-4D86-A4DA-40AEA58F218D}">
      <dgm:prSet/>
      <dgm:spPr/>
      <dgm:t>
        <a:bodyPr/>
        <a:lstStyle/>
        <a:p>
          <a:endParaRPr lang="en-US"/>
        </a:p>
      </dgm:t>
    </dgm:pt>
    <dgm:pt modelId="{2C11334F-328C-4949-A19E-312EE07BE5C7}">
      <dgm:prSet/>
      <dgm:spPr>
        <a:xfrm>
          <a:off x="6105816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11513918"/>
            <a:satOff val="-61261"/>
            <a:lumOff val="-349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Ketua, berasal dari unsur pemerintah dalam hal ini dari unsur Bappeda Kabupaten</a:t>
          </a:r>
          <a:endParaRPr lang="en-US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5BA59C6C-5B47-4AD4-8005-2A120A181A4F}" type="parTrans" cxnId="{B191B3A7-6ED6-4DD5-9860-F2F2B83E1D46}">
      <dgm:prSet/>
      <dgm:spPr/>
      <dgm:t>
        <a:bodyPr/>
        <a:lstStyle/>
        <a:p>
          <a:endParaRPr lang="en-US"/>
        </a:p>
      </dgm:t>
    </dgm:pt>
    <dgm:pt modelId="{50B6B11E-BF84-46FA-AFF3-E4FD8D446BD8}" type="sibTrans" cxnId="{B191B3A7-6ED6-4DD5-9860-F2F2B83E1D46}">
      <dgm:prSet/>
      <dgm:spPr/>
      <dgm:t>
        <a:bodyPr/>
        <a:lstStyle/>
        <a:p>
          <a:endParaRPr lang="en-US"/>
        </a:p>
      </dgm:t>
    </dgm:pt>
    <dgm:pt modelId="{D0742797-1CD7-46E6-9FD8-CA918ECFDFB1}">
      <dgm:prSet/>
      <dgm:spPr>
        <a:xfrm>
          <a:off x="6105816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11513918"/>
            <a:satOff val="-61261"/>
            <a:lumOff val="-349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Anggota, berasal dari unsur pemerintah Dinas PU SDA KABUPATEN dan Dinas Pertanian KABUPATEN	</a:t>
          </a:r>
          <a:endParaRPr lang="en-US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B30D50AB-D9C8-4B85-86B6-F7AA4EDB8489}" type="parTrans" cxnId="{C3A1E366-0952-4B5D-B9B4-11EBCB269CFC}">
      <dgm:prSet/>
      <dgm:spPr/>
      <dgm:t>
        <a:bodyPr/>
        <a:lstStyle/>
        <a:p>
          <a:endParaRPr lang="en-US"/>
        </a:p>
      </dgm:t>
    </dgm:pt>
    <dgm:pt modelId="{06AB1194-4CD3-4E1A-9319-6BA6266F7C03}" type="sibTrans" cxnId="{C3A1E366-0952-4B5D-B9B4-11EBCB269CFC}">
      <dgm:prSet/>
      <dgm:spPr/>
      <dgm:t>
        <a:bodyPr/>
        <a:lstStyle/>
        <a:p>
          <a:endParaRPr lang="en-US"/>
        </a:p>
      </dgm:t>
    </dgm:pt>
    <dgm:pt modelId="{BEFC9C63-64AD-455E-A068-6641AF54821D}">
      <dgm:prSet/>
      <dgm:spPr>
        <a:xfrm>
          <a:off x="6105816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11513918"/>
            <a:satOff val="-61261"/>
            <a:lumOff val="-349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Fasilitator :	</a:t>
          </a:r>
          <a:endParaRPr lang="en-US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229CB83D-E969-43E1-9FA2-3FE3BFB334F9}" type="parTrans" cxnId="{FE625070-2FD1-4CE1-BF5D-7F1E46C6909B}">
      <dgm:prSet/>
      <dgm:spPr/>
      <dgm:t>
        <a:bodyPr/>
        <a:lstStyle/>
        <a:p>
          <a:endParaRPr lang="en-US"/>
        </a:p>
      </dgm:t>
    </dgm:pt>
    <dgm:pt modelId="{A6C7862B-84C6-4A7E-94EE-D093A0BBE02B}" type="sibTrans" cxnId="{FE625070-2FD1-4CE1-BF5D-7F1E46C6909B}">
      <dgm:prSet/>
      <dgm:spPr/>
      <dgm:t>
        <a:bodyPr/>
        <a:lstStyle/>
        <a:p>
          <a:endParaRPr lang="en-US"/>
        </a:p>
      </dgm:t>
    </dgm:pt>
    <dgm:pt modelId="{8C6DD81F-7E91-4C6C-B5FD-5B5CB2F0E7B6}">
      <dgm:prSet/>
      <dgm:spPr>
        <a:xfrm>
          <a:off x="6105816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11513918"/>
            <a:satOff val="-61261"/>
            <a:lumOff val="-349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Koordinator Fasilitator, berasal dari unsur Bappeda Kabupaten</a:t>
          </a:r>
          <a:endParaRPr lang="en-US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6F918AF8-123E-4D74-A77E-4431312CA16A}" type="parTrans" cxnId="{C597B2E0-77B4-45E2-B837-F0112BF7485C}">
      <dgm:prSet/>
      <dgm:spPr/>
      <dgm:t>
        <a:bodyPr/>
        <a:lstStyle/>
        <a:p>
          <a:endParaRPr lang="en-US"/>
        </a:p>
      </dgm:t>
    </dgm:pt>
    <dgm:pt modelId="{B582CBF4-2AF5-45DD-8C33-1E5695F6C5D9}" type="sibTrans" cxnId="{C597B2E0-77B4-45E2-B837-F0112BF7485C}">
      <dgm:prSet/>
      <dgm:spPr/>
      <dgm:t>
        <a:bodyPr/>
        <a:lstStyle/>
        <a:p>
          <a:endParaRPr lang="en-US"/>
        </a:p>
      </dgm:t>
    </dgm:pt>
    <dgm:pt modelId="{927A5BF6-4163-46B7-BD5B-BAA88F2343F8}">
      <dgm:prSet/>
      <dgm:spPr>
        <a:xfrm>
          <a:off x="6105816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11513918"/>
            <a:satOff val="-61261"/>
            <a:lumOff val="-349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Anggota, Berasal dari Dinas PU yang membidangi Irigasi/ Juru Pengairan, Dinas pertanian Kabupaten/ Petugas Penyuluh Pertanian (PPL), KPL, P3A/GP3A/IP3A ,dan Poktan/Gapoktan, KPL dan TPM</a:t>
          </a:r>
          <a:endParaRPr lang="en-US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4C8EF174-7E3C-46D4-9038-AB78227AA686}" type="parTrans" cxnId="{1FBDC2B3-7A4D-47D0-85DC-463D8936C14D}">
      <dgm:prSet/>
      <dgm:spPr/>
      <dgm:t>
        <a:bodyPr/>
        <a:lstStyle/>
        <a:p>
          <a:endParaRPr lang="en-US"/>
        </a:p>
      </dgm:t>
    </dgm:pt>
    <dgm:pt modelId="{96EF80C3-B531-4523-B61C-3B71626CFAB2}" type="sibTrans" cxnId="{1FBDC2B3-7A4D-47D0-85DC-463D8936C14D}">
      <dgm:prSet/>
      <dgm:spPr/>
      <dgm:t>
        <a:bodyPr/>
        <a:lstStyle/>
        <a:p>
          <a:endParaRPr lang="en-US"/>
        </a:p>
      </dgm:t>
    </dgm:pt>
    <dgm:pt modelId="{2ACBCFC0-7CA8-458C-871B-E4C0CA460E2C}">
      <dgm:prSet/>
      <dgm:spPr>
        <a:xfrm>
          <a:off x="2745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Ketua, berasal dari unsur pemerintah dalam hal ini dari unsur BBWS</a:t>
          </a:r>
          <a:endParaRPr lang="en-US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480E4457-2BA3-4AF0-8DE8-4725C59A1077}" type="parTrans" cxnId="{72156177-208C-46B5-A7DB-32CE7A27E089}">
      <dgm:prSet/>
      <dgm:spPr/>
      <dgm:t>
        <a:bodyPr/>
        <a:lstStyle/>
        <a:p>
          <a:endParaRPr lang="en-US"/>
        </a:p>
      </dgm:t>
    </dgm:pt>
    <dgm:pt modelId="{BDF4046F-841D-4FAF-833E-10DB196FC330}" type="sibTrans" cxnId="{72156177-208C-46B5-A7DB-32CE7A27E089}">
      <dgm:prSet/>
      <dgm:spPr/>
      <dgm:t>
        <a:bodyPr/>
        <a:lstStyle/>
        <a:p>
          <a:endParaRPr lang="en-US"/>
        </a:p>
      </dgm:t>
    </dgm:pt>
    <dgm:pt modelId="{4283F877-2786-4AE1-9034-D9BE5F6C7AE1}">
      <dgm:prSet/>
      <dgm:spPr>
        <a:xfrm>
          <a:off x="2745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Anggota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,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berasal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dari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unsur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pemerintah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PU SDA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Prov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/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kab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Bapedda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Prov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/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Kab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dan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Dinas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Pertanian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Prov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/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Kab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	</a:t>
          </a:r>
        </a:p>
      </dgm:t>
    </dgm:pt>
    <dgm:pt modelId="{57C8267E-0B83-46E0-BCE8-702618453035}" type="parTrans" cxnId="{808C9613-4CD6-4DC2-AF25-69AB1D8E3EAE}">
      <dgm:prSet/>
      <dgm:spPr/>
      <dgm:t>
        <a:bodyPr/>
        <a:lstStyle/>
        <a:p>
          <a:endParaRPr lang="en-US"/>
        </a:p>
      </dgm:t>
    </dgm:pt>
    <dgm:pt modelId="{411FBB8C-7641-45A5-95A8-6E90B1FBF22D}" type="sibTrans" cxnId="{808C9613-4CD6-4DC2-AF25-69AB1D8E3EAE}">
      <dgm:prSet/>
      <dgm:spPr/>
      <dgm:t>
        <a:bodyPr/>
        <a:lstStyle/>
        <a:p>
          <a:endParaRPr lang="en-US"/>
        </a:p>
      </dgm:t>
    </dgm:pt>
    <dgm:pt modelId="{48191D0E-DEF1-4981-9BE8-A5520740B0C8}">
      <dgm:prSet/>
      <dgm:spPr>
        <a:xfrm>
          <a:off x="2745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Fasilitator :	</a:t>
          </a:r>
          <a:endParaRPr lang="en-US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6AAD5D54-0313-4AA9-BA96-74F599A991C1}" type="parTrans" cxnId="{F3FED5BD-872B-47DC-97C9-E7454FAE578E}">
      <dgm:prSet/>
      <dgm:spPr/>
      <dgm:t>
        <a:bodyPr/>
        <a:lstStyle/>
        <a:p>
          <a:endParaRPr lang="en-US"/>
        </a:p>
      </dgm:t>
    </dgm:pt>
    <dgm:pt modelId="{DC40F736-3A27-46D6-B2B6-47A6AA3DF936}" type="sibTrans" cxnId="{F3FED5BD-872B-47DC-97C9-E7454FAE578E}">
      <dgm:prSet/>
      <dgm:spPr/>
      <dgm:t>
        <a:bodyPr/>
        <a:lstStyle/>
        <a:p>
          <a:endParaRPr lang="en-US"/>
        </a:p>
      </dgm:t>
    </dgm:pt>
    <dgm:pt modelId="{9DE81074-9C01-4F62-BDD2-2D68D41D24DD}">
      <dgm:prSet/>
      <dgm:spPr>
        <a:xfrm>
          <a:off x="2745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Koordinator Fasilitator, berasal dari unsur BBWS</a:t>
          </a:r>
          <a:endParaRPr lang="en-US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27409EBE-3847-4274-A393-985ACA2ADAFC}" type="parTrans" cxnId="{1A544DC1-C384-4F84-B23D-A781F7385DF0}">
      <dgm:prSet/>
      <dgm:spPr/>
      <dgm:t>
        <a:bodyPr/>
        <a:lstStyle/>
        <a:p>
          <a:endParaRPr lang="en-US"/>
        </a:p>
      </dgm:t>
    </dgm:pt>
    <dgm:pt modelId="{5AAF8700-0290-45BA-B9FC-80694BECEA65}" type="sibTrans" cxnId="{1A544DC1-C384-4F84-B23D-A781F7385DF0}">
      <dgm:prSet/>
      <dgm:spPr/>
      <dgm:t>
        <a:bodyPr/>
        <a:lstStyle/>
        <a:p>
          <a:endParaRPr lang="en-US"/>
        </a:p>
      </dgm:t>
    </dgm:pt>
    <dgm:pt modelId="{6CAB9F4B-3C12-4863-8355-CFB30C84FF95}">
      <dgm:prSet/>
      <dgm:spPr>
        <a:xfrm>
          <a:off x="2745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Anggota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,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Berasal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dari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Dinas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PU yang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membidangi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Irigasi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/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Juru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Pengairan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,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Bapeda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dan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Dinas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pertanian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Kabupaten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/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Petugas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Penyuluh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Pertanian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(PPL), KPL, P3A/GP3A/IP3A ,dan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Poktan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/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Gapoktan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, KPL dan TPM.</a:t>
          </a:r>
        </a:p>
      </dgm:t>
    </dgm:pt>
    <dgm:pt modelId="{6C998FF1-44F9-424E-ABB0-39CFF4E57A3F}" type="parTrans" cxnId="{843C1F97-8DD7-4CF4-A506-77054AC6B30D}">
      <dgm:prSet/>
      <dgm:spPr/>
      <dgm:t>
        <a:bodyPr/>
        <a:lstStyle/>
        <a:p>
          <a:endParaRPr lang="en-US"/>
        </a:p>
      </dgm:t>
    </dgm:pt>
    <dgm:pt modelId="{43B30726-215A-48D6-A775-C1CD9A96D2F1}" type="sibTrans" cxnId="{843C1F97-8DD7-4CF4-A506-77054AC6B30D}">
      <dgm:prSet/>
      <dgm:spPr/>
      <dgm:t>
        <a:bodyPr/>
        <a:lstStyle/>
        <a:p>
          <a:endParaRPr lang="en-US"/>
        </a:p>
      </dgm:t>
    </dgm:pt>
    <dgm:pt modelId="{DF66EFDD-A9BA-46AD-B4A0-07F8321A9340}">
      <dgm:prSet/>
      <dgm:spPr>
        <a:xfrm>
          <a:off x="3054281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KETUA, BERASAL DARI UNSUR PEMERINTAH DALAM HAL INI DARI UNSUR BAPPEDA PROVINSI</a:t>
          </a:r>
          <a:endParaRPr lang="en-US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B3DC83AB-695E-4292-A915-9A6FBB7C0B62}" type="parTrans" cxnId="{1A5DD955-922E-4B6A-A2AE-6B60C58D3A9C}">
      <dgm:prSet/>
      <dgm:spPr/>
      <dgm:t>
        <a:bodyPr/>
        <a:lstStyle/>
        <a:p>
          <a:endParaRPr lang="en-US"/>
        </a:p>
      </dgm:t>
    </dgm:pt>
    <dgm:pt modelId="{C95449A9-2334-45DD-A940-FA46CF5581EA}" type="sibTrans" cxnId="{1A5DD955-922E-4B6A-A2AE-6B60C58D3A9C}">
      <dgm:prSet/>
      <dgm:spPr/>
      <dgm:t>
        <a:bodyPr/>
        <a:lstStyle/>
        <a:p>
          <a:endParaRPr lang="en-US"/>
        </a:p>
      </dgm:t>
    </dgm:pt>
    <dgm:pt modelId="{954E1460-712F-460F-8D0E-2E9774591B05}">
      <dgm:prSet/>
      <dgm:spPr>
        <a:xfrm>
          <a:off x="3054281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ANGGOTA, BERASAL DARI UNSUR PEMERINTAH DINAS PU SDA PROVINSI DAN DINAS PERTANIAN PROVINSI 	</a:t>
          </a:r>
          <a:endParaRPr lang="en-US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7C8510A8-7974-458A-8F39-275EC59A3B64}" type="parTrans" cxnId="{89602BAB-29C3-4832-B13D-B18C7F5ED386}">
      <dgm:prSet/>
      <dgm:spPr/>
      <dgm:t>
        <a:bodyPr/>
        <a:lstStyle/>
        <a:p>
          <a:endParaRPr lang="en-US"/>
        </a:p>
      </dgm:t>
    </dgm:pt>
    <dgm:pt modelId="{663D9E01-6970-455D-B463-EAAD9EA9E02F}" type="sibTrans" cxnId="{89602BAB-29C3-4832-B13D-B18C7F5ED386}">
      <dgm:prSet/>
      <dgm:spPr/>
      <dgm:t>
        <a:bodyPr/>
        <a:lstStyle/>
        <a:p>
          <a:endParaRPr lang="en-US"/>
        </a:p>
      </dgm:t>
    </dgm:pt>
    <dgm:pt modelId="{9A0998C8-0D57-4247-B20A-4E7F078E943A}">
      <dgm:prSet/>
      <dgm:spPr>
        <a:xfrm>
          <a:off x="3054281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FASILITATOR :	</a:t>
          </a:r>
          <a:endParaRPr lang="en-US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D45BFEE0-4AF8-4F04-8DFE-5DF40BAFE3F5}" type="parTrans" cxnId="{2D7AE545-F916-419E-8086-7F4EC83F1F84}">
      <dgm:prSet/>
      <dgm:spPr/>
      <dgm:t>
        <a:bodyPr/>
        <a:lstStyle/>
        <a:p>
          <a:endParaRPr lang="en-US"/>
        </a:p>
      </dgm:t>
    </dgm:pt>
    <dgm:pt modelId="{C8561D71-0ADA-4796-A1BB-9FD130F4C92B}" type="sibTrans" cxnId="{2D7AE545-F916-419E-8086-7F4EC83F1F84}">
      <dgm:prSet/>
      <dgm:spPr/>
      <dgm:t>
        <a:bodyPr/>
        <a:lstStyle/>
        <a:p>
          <a:endParaRPr lang="en-US"/>
        </a:p>
      </dgm:t>
    </dgm:pt>
    <dgm:pt modelId="{F5C9A22A-4A84-4795-BFE0-AFB35038570C}">
      <dgm:prSet/>
      <dgm:spPr>
        <a:xfrm>
          <a:off x="3054281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KOORDINATOR FASILITATOR, BERASAL DARI UNSUR BAPPEDA PROVINSI</a:t>
          </a:r>
          <a:endParaRPr lang="en-US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DBD76D8E-3B21-4EFF-B173-3EAB1BBE39E4}" type="parTrans" cxnId="{A6165292-E37B-4258-B9F1-560D5CBF1EFE}">
      <dgm:prSet/>
      <dgm:spPr/>
      <dgm:t>
        <a:bodyPr/>
        <a:lstStyle/>
        <a:p>
          <a:endParaRPr lang="en-US"/>
        </a:p>
      </dgm:t>
    </dgm:pt>
    <dgm:pt modelId="{9D7B6689-E368-40AA-89F6-71A502F1AA3C}" type="sibTrans" cxnId="{A6165292-E37B-4258-B9F1-560D5CBF1EFE}">
      <dgm:prSet/>
      <dgm:spPr/>
      <dgm:t>
        <a:bodyPr/>
        <a:lstStyle/>
        <a:p>
          <a:endParaRPr lang="en-US"/>
        </a:p>
      </dgm:t>
    </dgm:pt>
    <dgm:pt modelId="{55C03839-C1A8-42A2-9DA6-E4F743C14CC7}">
      <dgm:prSet/>
      <dgm:spPr>
        <a:xfrm>
          <a:off x="3054281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ANGGOTA, BERASAL DARI DINAS PU YANG MEMBIDANGI IRIGASI/ JURU PENGAIRAN, DINAS PERTANIAN PROVINSI/ PETUGAS PENYULUH PERTANIAN (PPL), KPL, P3A/GP3A/IP3A ,DAN POKTAN/GAPOKTAN, KPL DAN </a:t>
          </a:r>
          <a:r>
            <a:rPr lang="en-US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TPm</a:t>
          </a:r>
          <a:endParaRPr lang="en-US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BA7C834B-BC9C-4326-885E-8C767CF92135}" type="parTrans" cxnId="{AF7BB9D1-DBFF-4FAA-B9D3-324A6A874BB0}">
      <dgm:prSet/>
      <dgm:spPr/>
      <dgm:t>
        <a:bodyPr/>
        <a:lstStyle/>
        <a:p>
          <a:endParaRPr lang="en-US"/>
        </a:p>
      </dgm:t>
    </dgm:pt>
    <dgm:pt modelId="{87DD2783-334F-4A2E-8C96-2D6345DC86F7}" type="sibTrans" cxnId="{AF7BB9D1-DBFF-4FAA-B9D3-324A6A874BB0}">
      <dgm:prSet/>
      <dgm:spPr/>
      <dgm:t>
        <a:bodyPr/>
        <a:lstStyle/>
        <a:p>
          <a:endParaRPr lang="en-US"/>
        </a:p>
      </dgm:t>
    </dgm:pt>
    <dgm:pt modelId="{1A0E8474-EAF7-414E-BDE9-CEAE69F48609}" type="pres">
      <dgm:prSet presAssocID="{476832FB-C19B-46BA-BCF5-FFB15B268306}" presName="Name0" presStyleCnt="0">
        <dgm:presLayoutVars>
          <dgm:dir/>
          <dgm:animLvl val="lvl"/>
          <dgm:resizeHandles val="exact"/>
        </dgm:presLayoutVars>
      </dgm:prSet>
      <dgm:spPr/>
    </dgm:pt>
    <dgm:pt modelId="{7C56168B-61D1-4F32-9EE7-9C0E6C0B74A2}" type="pres">
      <dgm:prSet presAssocID="{FB8618AF-7A4C-4F20-A42C-60DC127747F2}" presName="composite" presStyleCnt="0"/>
      <dgm:spPr/>
    </dgm:pt>
    <dgm:pt modelId="{44AA007F-CA52-42DA-BF85-62B4406E1F0E}" type="pres">
      <dgm:prSet presAssocID="{FB8618AF-7A4C-4F20-A42C-60DC127747F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163ABE6-74C9-4250-A467-D806AC1C7B79}" type="pres">
      <dgm:prSet presAssocID="{FB8618AF-7A4C-4F20-A42C-60DC127747F2}" presName="desTx" presStyleLbl="alignAccFollowNode1" presStyleIdx="0" presStyleCnt="3">
        <dgm:presLayoutVars>
          <dgm:bulletEnabled val="1"/>
        </dgm:presLayoutVars>
      </dgm:prSet>
      <dgm:spPr/>
    </dgm:pt>
    <dgm:pt modelId="{4833F27D-53AE-40B7-8736-4CDDF2043309}" type="pres">
      <dgm:prSet presAssocID="{C4C29CC5-D796-47E0-A74D-BC30C79696A6}" presName="space" presStyleCnt="0"/>
      <dgm:spPr/>
    </dgm:pt>
    <dgm:pt modelId="{8E25A185-EE9D-4F3B-8CEE-6EEE3BF623D4}" type="pres">
      <dgm:prSet presAssocID="{F520F47E-8F7E-4604-BF6C-F4AB05160F89}" presName="composite" presStyleCnt="0"/>
      <dgm:spPr/>
    </dgm:pt>
    <dgm:pt modelId="{2461B582-5E68-455A-908B-33731E2C4224}" type="pres">
      <dgm:prSet presAssocID="{F520F47E-8F7E-4604-BF6C-F4AB05160F8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D2FE2BF-907C-4792-8B97-35CE3ADCAC6B}" type="pres">
      <dgm:prSet presAssocID="{F520F47E-8F7E-4604-BF6C-F4AB05160F89}" presName="desTx" presStyleLbl="alignAccFollowNode1" presStyleIdx="1" presStyleCnt="3">
        <dgm:presLayoutVars>
          <dgm:bulletEnabled val="1"/>
        </dgm:presLayoutVars>
      </dgm:prSet>
      <dgm:spPr/>
    </dgm:pt>
    <dgm:pt modelId="{C28E1CD3-38A3-498F-AA8A-BBB9DF5FD869}" type="pres">
      <dgm:prSet presAssocID="{0D712276-3A48-44E8-AD82-91ACF880628D}" presName="space" presStyleCnt="0"/>
      <dgm:spPr/>
    </dgm:pt>
    <dgm:pt modelId="{97E35E73-E753-4886-AAF1-615B8A6E471F}" type="pres">
      <dgm:prSet presAssocID="{1293DECC-D88D-4C7B-A817-29146F73A8CB}" presName="composite" presStyleCnt="0"/>
      <dgm:spPr/>
    </dgm:pt>
    <dgm:pt modelId="{BAFD5BC5-22F9-4D88-83C4-4BA8A32E61A6}" type="pres">
      <dgm:prSet presAssocID="{1293DECC-D88D-4C7B-A817-29146F73A8C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5F9761D-4FF2-40BB-BC2B-B6B4584202C4}" type="pres">
      <dgm:prSet presAssocID="{1293DECC-D88D-4C7B-A817-29146F73A8C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7802808-00D9-46A1-9120-A4995BD30059}" type="presOf" srcId="{9A0998C8-0D57-4247-B20A-4E7F078E943A}" destId="{3D2FE2BF-907C-4792-8B97-35CE3ADCAC6B}" srcOrd="0" destOrd="3" presId="urn:microsoft.com/office/officeart/2005/8/layout/hList1"/>
    <dgm:cxn modelId="{3FBDB108-B235-4844-B8A6-CD39C1C5B0C1}" type="presOf" srcId="{F520F47E-8F7E-4604-BF6C-F4AB05160F89}" destId="{2461B582-5E68-455A-908B-33731E2C4224}" srcOrd="0" destOrd="0" presId="urn:microsoft.com/office/officeart/2005/8/layout/hList1"/>
    <dgm:cxn modelId="{40DB1C0B-9020-4B87-AFB0-4D259A270E43}" type="presOf" srcId="{6CAB9F4B-3C12-4863-8355-CFB30C84FF95}" destId="{A163ABE6-74C9-4250-A467-D806AC1C7B79}" srcOrd="0" destOrd="5" presId="urn:microsoft.com/office/officeart/2005/8/layout/hList1"/>
    <dgm:cxn modelId="{22615210-0B73-4A3D-A48F-27B08D770E8A}" type="presOf" srcId="{2ACBCFC0-7CA8-458C-871B-E4C0CA460E2C}" destId="{A163ABE6-74C9-4250-A467-D806AC1C7B79}" srcOrd="0" destOrd="1" presId="urn:microsoft.com/office/officeart/2005/8/layout/hList1"/>
    <dgm:cxn modelId="{8D223E13-C443-45AE-BFFA-2B6A47499391}" type="presOf" srcId="{48191D0E-DEF1-4981-9BE8-A5520740B0C8}" destId="{A163ABE6-74C9-4250-A467-D806AC1C7B79}" srcOrd="0" destOrd="3" presId="urn:microsoft.com/office/officeart/2005/8/layout/hList1"/>
    <dgm:cxn modelId="{808C9613-4CD6-4DC2-AF25-69AB1D8E3EAE}" srcId="{65A154BF-7DED-47E5-BA63-50F60608AB5B}" destId="{4283F877-2786-4AE1-9034-D9BE5F6C7AE1}" srcOrd="1" destOrd="0" parTransId="{57C8267E-0B83-46E0-BCE8-702618453035}" sibTransId="{411FBB8C-7641-45A5-95A8-6E90B1FBF22D}"/>
    <dgm:cxn modelId="{952BC215-5AA3-4B08-9A58-DEFB4E3E40D4}" type="presOf" srcId="{8C6DD81F-7E91-4C6C-B5FD-5B5CB2F0E7B6}" destId="{95F9761D-4FF2-40BB-BC2B-B6B4584202C4}" srcOrd="0" destOrd="4" presId="urn:microsoft.com/office/officeart/2005/8/layout/hList1"/>
    <dgm:cxn modelId="{B810201D-A972-4651-BE78-C8F1B8463A80}" type="presOf" srcId="{F5C9A22A-4A84-4795-BFE0-AFB35038570C}" destId="{3D2FE2BF-907C-4792-8B97-35CE3ADCAC6B}" srcOrd="0" destOrd="4" presId="urn:microsoft.com/office/officeart/2005/8/layout/hList1"/>
    <dgm:cxn modelId="{8AF5D521-3C60-4D86-A4DA-40AEA58F218D}" srcId="{1293DECC-D88D-4C7B-A817-29146F73A8CB}" destId="{2BC93CB8-9233-4580-86E4-FCE55A7A14B2}" srcOrd="0" destOrd="0" parTransId="{81AC73AF-9EA1-43C3-90CD-23349CE48617}" sibTransId="{9992AA4D-32AE-4876-92B8-3859BD10C2AD}"/>
    <dgm:cxn modelId="{A025252D-F799-4F6C-BCE4-7586BEF48726}" type="presOf" srcId="{927A5BF6-4163-46B7-BD5B-BAA88F2343F8}" destId="{95F9761D-4FF2-40BB-BC2B-B6B4584202C4}" srcOrd="0" destOrd="5" presId="urn:microsoft.com/office/officeart/2005/8/layout/hList1"/>
    <dgm:cxn modelId="{23458233-3A8E-490A-9D9A-C94999EB4044}" srcId="{476832FB-C19B-46BA-BCF5-FFB15B268306}" destId="{FB8618AF-7A4C-4F20-A42C-60DC127747F2}" srcOrd="0" destOrd="0" parTransId="{50E43D4C-53F6-44EF-B0DE-9ABFBABA843C}" sibTransId="{C4C29CC5-D796-47E0-A74D-BC30C79696A6}"/>
    <dgm:cxn modelId="{5D176F40-FAAB-4C27-BDBE-39C4A7F72EAC}" srcId="{476832FB-C19B-46BA-BCF5-FFB15B268306}" destId="{F520F47E-8F7E-4604-BF6C-F4AB05160F89}" srcOrd="1" destOrd="0" parTransId="{5EA81543-8D64-4F08-8C58-DB7152039347}" sibTransId="{0D712276-3A48-44E8-AD82-91ACF880628D}"/>
    <dgm:cxn modelId="{A90C7E41-8F47-462B-927F-17F121BFA630}" type="presOf" srcId="{476832FB-C19B-46BA-BCF5-FFB15B268306}" destId="{1A0E8474-EAF7-414E-BDE9-CEAE69F48609}" srcOrd="0" destOrd="0" presId="urn:microsoft.com/office/officeart/2005/8/layout/hList1"/>
    <dgm:cxn modelId="{70958641-024B-433A-BDBB-DEF7783AC9F0}" type="presOf" srcId="{9DE81074-9C01-4F62-BDD2-2D68D41D24DD}" destId="{A163ABE6-74C9-4250-A467-D806AC1C7B79}" srcOrd="0" destOrd="4" presId="urn:microsoft.com/office/officeart/2005/8/layout/hList1"/>
    <dgm:cxn modelId="{2D7AE545-F916-419E-8086-7F4EC83F1F84}" srcId="{F520F47E-8F7E-4604-BF6C-F4AB05160F89}" destId="{9A0998C8-0D57-4247-B20A-4E7F078E943A}" srcOrd="1" destOrd="0" parTransId="{D45BFEE0-4AF8-4F04-8DFE-5DF40BAFE3F5}" sibTransId="{C8561D71-0ADA-4796-A1BB-9FD130F4C92B}"/>
    <dgm:cxn modelId="{C3A1E366-0952-4B5D-B9B4-11EBCB269CFC}" srcId="{2BC93CB8-9233-4580-86E4-FCE55A7A14B2}" destId="{D0742797-1CD7-46E6-9FD8-CA918ECFDFB1}" srcOrd="1" destOrd="0" parTransId="{B30D50AB-D9C8-4B85-86B6-F7AA4EDB8489}" sibTransId="{06AB1194-4CD3-4E1A-9319-6BA6266F7C03}"/>
    <dgm:cxn modelId="{FE625070-2FD1-4CE1-BF5D-7F1E46C6909B}" srcId="{1293DECC-D88D-4C7B-A817-29146F73A8CB}" destId="{BEFC9C63-64AD-455E-A068-6641AF54821D}" srcOrd="1" destOrd="0" parTransId="{229CB83D-E969-43E1-9FA2-3FE3BFB334F9}" sibTransId="{A6C7862B-84C6-4A7E-94EE-D093A0BBE02B}"/>
    <dgm:cxn modelId="{102FB855-4463-4AE2-B75D-E08FADFC8FDD}" type="presOf" srcId="{2BC93CB8-9233-4580-86E4-FCE55A7A14B2}" destId="{95F9761D-4FF2-40BB-BC2B-B6B4584202C4}" srcOrd="0" destOrd="0" presId="urn:microsoft.com/office/officeart/2005/8/layout/hList1"/>
    <dgm:cxn modelId="{1A5DD955-922E-4B6A-A2AE-6B60C58D3A9C}" srcId="{3A3C9D44-BCBC-461E-BCF5-7F146DECDBBB}" destId="{DF66EFDD-A9BA-46AD-B4A0-07F8321A9340}" srcOrd="0" destOrd="0" parTransId="{B3DC83AB-695E-4292-A915-9A6FBB7C0B62}" sibTransId="{C95449A9-2334-45DD-A940-FA46CF5581EA}"/>
    <dgm:cxn modelId="{72156177-208C-46B5-A7DB-32CE7A27E089}" srcId="{65A154BF-7DED-47E5-BA63-50F60608AB5B}" destId="{2ACBCFC0-7CA8-458C-871B-E4C0CA460E2C}" srcOrd="0" destOrd="0" parTransId="{480E4457-2BA3-4AF0-8DE8-4725C59A1077}" sibTransId="{BDF4046F-841D-4FAF-833E-10DB196FC330}"/>
    <dgm:cxn modelId="{521D4982-FD18-4A4E-8C49-6BC6D343D75F}" srcId="{FB8618AF-7A4C-4F20-A42C-60DC127747F2}" destId="{65A154BF-7DED-47E5-BA63-50F60608AB5B}" srcOrd="0" destOrd="0" parTransId="{11F28DA7-EB52-4696-95C7-D1B5CF0DA04B}" sibTransId="{5247D115-E932-491C-8C94-1FE54BD5EE33}"/>
    <dgm:cxn modelId="{48F15386-973D-4DE1-8070-4DA149A5F77B}" type="presOf" srcId="{954E1460-712F-460F-8D0E-2E9774591B05}" destId="{3D2FE2BF-907C-4792-8B97-35CE3ADCAC6B}" srcOrd="0" destOrd="2" presId="urn:microsoft.com/office/officeart/2005/8/layout/hList1"/>
    <dgm:cxn modelId="{8E385788-6B33-49D4-91B0-60AB27570929}" type="presOf" srcId="{D0742797-1CD7-46E6-9FD8-CA918ECFDFB1}" destId="{95F9761D-4FF2-40BB-BC2B-B6B4584202C4}" srcOrd="0" destOrd="2" presId="urn:microsoft.com/office/officeart/2005/8/layout/hList1"/>
    <dgm:cxn modelId="{A6165292-E37B-4258-B9F1-560D5CBF1EFE}" srcId="{9A0998C8-0D57-4247-B20A-4E7F078E943A}" destId="{F5C9A22A-4A84-4795-BFE0-AFB35038570C}" srcOrd="0" destOrd="0" parTransId="{DBD76D8E-3B21-4EFF-B173-3EAB1BBE39E4}" sibTransId="{9D7B6689-E368-40AA-89F6-71A502F1AA3C}"/>
    <dgm:cxn modelId="{843C1F97-8DD7-4CF4-A506-77054AC6B30D}" srcId="{48191D0E-DEF1-4981-9BE8-A5520740B0C8}" destId="{6CAB9F4B-3C12-4863-8355-CFB30C84FF95}" srcOrd="1" destOrd="0" parTransId="{6C998FF1-44F9-424E-ABB0-39CFF4E57A3F}" sibTransId="{43B30726-215A-48D6-A775-C1CD9A96D2F1}"/>
    <dgm:cxn modelId="{60FF0D99-D224-4CC1-89D2-478D29EA8D69}" type="presOf" srcId="{65A154BF-7DED-47E5-BA63-50F60608AB5B}" destId="{A163ABE6-74C9-4250-A467-D806AC1C7B79}" srcOrd="0" destOrd="0" presId="urn:microsoft.com/office/officeart/2005/8/layout/hList1"/>
    <dgm:cxn modelId="{6BC1DAA0-2FA2-4AB2-AB10-EA3335C2D5E2}" srcId="{F520F47E-8F7E-4604-BF6C-F4AB05160F89}" destId="{3A3C9D44-BCBC-461E-BCF5-7F146DECDBBB}" srcOrd="0" destOrd="0" parTransId="{885E76B2-E674-45C0-AB57-E87397DBE0ED}" sibTransId="{BF79BFCC-0FAD-48C2-8D6F-C7F81F8E33AA}"/>
    <dgm:cxn modelId="{9C945CA6-10D6-4818-9046-D74DCA19BA16}" type="presOf" srcId="{1293DECC-D88D-4C7B-A817-29146F73A8CB}" destId="{BAFD5BC5-22F9-4D88-83C4-4BA8A32E61A6}" srcOrd="0" destOrd="0" presId="urn:microsoft.com/office/officeart/2005/8/layout/hList1"/>
    <dgm:cxn modelId="{B191B3A7-6ED6-4DD5-9860-F2F2B83E1D46}" srcId="{2BC93CB8-9233-4580-86E4-FCE55A7A14B2}" destId="{2C11334F-328C-4949-A19E-312EE07BE5C7}" srcOrd="0" destOrd="0" parTransId="{5BA59C6C-5B47-4AD4-8005-2A120A181A4F}" sibTransId="{50B6B11E-BF84-46FA-AFF3-E4FD8D446BD8}"/>
    <dgm:cxn modelId="{89602BAB-29C3-4832-B13D-B18C7F5ED386}" srcId="{3A3C9D44-BCBC-461E-BCF5-7F146DECDBBB}" destId="{954E1460-712F-460F-8D0E-2E9774591B05}" srcOrd="1" destOrd="0" parTransId="{7C8510A8-7974-458A-8F39-275EC59A3B64}" sibTransId="{663D9E01-6970-455D-B463-EAAD9EA9E02F}"/>
    <dgm:cxn modelId="{E2CF27AD-51FF-4DF7-8807-3607E5886E2A}" srcId="{476832FB-C19B-46BA-BCF5-FFB15B268306}" destId="{1293DECC-D88D-4C7B-A817-29146F73A8CB}" srcOrd="2" destOrd="0" parTransId="{A058E86E-DD10-49FB-B419-21BA59759BC7}" sibTransId="{B14EA847-E7C1-40D5-A1A1-32163DA5036F}"/>
    <dgm:cxn modelId="{1FBDC2B3-7A4D-47D0-85DC-463D8936C14D}" srcId="{BEFC9C63-64AD-455E-A068-6641AF54821D}" destId="{927A5BF6-4163-46B7-BD5B-BAA88F2343F8}" srcOrd="1" destOrd="0" parTransId="{4C8EF174-7E3C-46D4-9038-AB78227AA686}" sibTransId="{96EF80C3-B531-4523-B61C-3B71626CFAB2}"/>
    <dgm:cxn modelId="{6B081CB5-7E69-4D56-B173-1BA9A0198E91}" type="presOf" srcId="{BEFC9C63-64AD-455E-A068-6641AF54821D}" destId="{95F9761D-4FF2-40BB-BC2B-B6B4584202C4}" srcOrd="0" destOrd="3" presId="urn:microsoft.com/office/officeart/2005/8/layout/hList1"/>
    <dgm:cxn modelId="{F3FED5BD-872B-47DC-97C9-E7454FAE578E}" srcId="{FB8618AF-7A4C-4F20-A42C-60DC127747F2}" destId="{48191D0E-DEF1-4981-9BE8-A5520740B0C8}" srcOrd="1" destOrd="0" parTransId="{6AAD5D54-0313-4AA9-BA96-74F599A991C1}" sibTransId="{DC40F736-3A27-46D6-B2B6-47A6AA3DF936}"/>
    <dgm:cxn modelId="{1A544DC1-C384-4F84-B23D-A781F7385DF0}" srcId="{48191D0E-DEF1-4981-9BE8-A5520740B0C8}" destId="{9DE81074-9C01-4F62-BDD2-2D68D41D24DD}" srcOrd="0" destOrd="0" parTransId="{27409EBE-3847-4274-A393-985ACA2ADAFC}" sibTransId="{5AAF8700-0290-45BA-B9FC-80694BECEA65}"/>
    <dgm:cxn modelId="{B474BCC1-A41E-47B8-A896-117A1939E0D1}" type="presOf" srcId="{2C11334F-328C-4949-A19E-312EE07BE5C7}" destId="{95F9761D-4FF2-40BB-BC2B-B6B4584202C4}" srcOrd="0" destOrd="1" presId="urn:microsoft.com/office/officeart/2005/8/layout/hList1"/>
    <dgm:cxn modelId="{7B5C34CF-356D-48A1-B6D0-5716F1560C9D}" type="presOf" srcId="{FB8618AF-7A4C-4F20-A42C-60DC127747F2}" destId="{44AA007F-CA52-42DA-BF85-62B4406E1F0E}" srcOrd="0" destOrd="0" presId="urn:microsoft.com/office/officeart/2005/8/layout/hList1"/>
    <dgm:cxn modelId="{A9EDB2CF-1ED8-4E09-AFC9-09C7DC33E647}" type="presOf" srcId="{55C03839-C1A8-42A2-9DA6-E4F743C14CC7}" destId="{3D2FE2BF-907C-4792-8B97-35CE3ADCAC6B}" srcOrd="0" destOrd="5" presId="urn:microsoft.com/office/officeart/2005/8/layout/hList1"/>
    <dgm:cxn modelId="{AF7BB9D1-DBFF-4FAA-B9D3-324A6A874BB0}" srcId="{9A0998C8-0D57-4247-B20A-4E7F078E943A}" destId="{55C03839-C1A8-42A2-9DA6-E4F743C14CC7}" srcOrd="1" destOrd="0" parTransId="{BA7C834B-BC9C-4326-885E-8C767CF92135}" sibTransId="{87DD2783-334F-4A2E-8C96-2D6345DC86F7}"/>
    <dgm:cxn modelId="{C597B2E0-77B4-45E2-B837-F0112BF7485C}" srcId="{BEFC9C63-64AD-455E-A068-6641AF54821D}" destId="{8C6DD81F-7E91-4C6C-B5FD-5B5CB2F0E7B6}" srcOrd="0" destOrd="0" parTransId="{6F918AF8-123E-4D74-A77E-4431312CA16A}" sibTransId="{B582CBF4-2AF5-45DD-8C33-1E5695F6C5D9}"/>
    <dgm:cxn modelId="{B47543E7-2355-45AD-82DA-811AA1E7E412}" type="presOf" srcId="{DF66EFDD-A9BA-46AD-B4A0-07F8321A9340}" destId="{3D2FE2BF-907C-4792-8B97-35CE3ADCAC6B}" srcOrd="0" destOrd="1" presId="urn:microsoft.com/office/officeart/2005/8/layout/hList1"/>
    <dgm:cxn modelId="{E7FBE0E8-925E-419E-A0B8-B39F481C32BD}" type="presOf" srcId="{3A3C9D44-BCBC-461E-BCF5-7F146DECDBBB}" destId="{3D2FE2BF-907C-4792-8B97-35CE3ADCAC6B}" srcOrd="0" destOrd="0" presId="urn:microsoft.com/office/officeart/2005/8/layout/hList1"/>
    <dgm:cxn modelId="{4ED31CEB-5D7B-4699-84DA-095DA24BB820}" type="presOf" srcId="{4283F877-2786-4AE1-9034-D9BE5F6C7AE1}" destId="{A163ABE6-74C9-4250-A467-D806AC1C7B79}" srcOrd="0" destOrd="2" presId="urn:microsoft.com/office/officeart/2005/8/layout/hList1"/>
    <dgm:cxn modelId="{1C1FA1ED-80A2-43FD-B9B5-14F5ED7E39F3}" type="presParOf" srcId="{1A0E8474-EAF7-414E-BDE9-CEAE69F48609}" destId="{7C56168B-61D1-4F32-9EE7-9C0E6C0B74A2}" srcOrd="0" destOrd="0" presId="urn:microsoft.com/office/officeart/2005/8/layout/hList1"/>
    <dgm:cxn modelId="{C663C8A4-8030-4F02-9860-37A3E7B2C0E3}" type="presParOf" srcId="{7C56168B-61D1-4F32-9EE7-9C0E6C0B74A2}" destId="{44AA007F-CA52-42DA-BF85-62B4406E1F0E}" srcOrd="0" destOrd="0" presId="urn:microsoft.com/office/officeart/2005/8/layout/hList1"/>
    <dgm:cxn modelId="{F966860E-9DC3-4370-ABF3-1861AC605AB3}" type="presParOf" srcId="{7C56168B-61D1-4F32-9EE7-9C0E6C0B74A2}" destId="{A163ABE6-74C9-4250-A467-D806AC1C7B79}" srcOrd="1" destOrd="0" presId="urn:microsoft.com/office/officeart/2005/8/layout/hList1"/>
    <dgm:cxn modelId="{8EA286F3-0F93-4994-BF54-A1977FD94C10}" type="presParOf" srcId="{1A0E8474-EAF7-414E-BDE9-CEAE69F48609}" destId="{4833F27D-53AE-40B7-8736-4CDDF2043309}" srcOrd="1" destOrd="0" presId="urn:microsoft.com/office/officeart/2005/8/layout/hList1"/>
    <dgm:cxn modelId="{C895E149-F81C-421B-9BC2-166BCEA1E355}" type="presParOf" srcId="{1A0E8474-EAF7-414E-BDE9-CEAE69F48609}" destId="{8E25A185-EE9D-4F3B-8CEE-6EEE3BF623D4}" srcOrd="2" destOrd="0" presId="urn:microsoft.com/office/officeart/2005/8/layout/hList1"/>
    <dgm:cxn modelId="{ECAD60C0-B1DB-4483-948B-6C35D6A8718F}" type="presParOf" srcId="{8E25A185-EE9D-4F3B-8CEE-6EEE3BF623D4}" destId="{2461B582-5E68-455A-908B-33731E2C4224}" srcOrd="0" destOrd="0" presId="urn:microsoft.com/office/officeart/2005/8/layout/hList1"/>
    <dgm:cxn modelId="{8220EA35-E4D4-4713-9BC0-CCF5D3BDE94E}" type="presParOf" srcId="{8E25A185-EE9D-4F3B-8CEE-6EEE3BF623D4}" destId="{3D2FE2BF-907C-4792-8B97-35CE3ADCAC6B}" srcOrd="1" destOrd="0" presId="urn:microsoft.com/office/officeart/2005/8/layout/hList1"/>
    <dgm:cxn modelId="{ADC88768-4877-4B51-9676-00A0C91FE846}" type="presParOf" srcId="{1A0E8474-EAF7-414E-BDE9-CEAE69F48609}" destId="{C28E1CD3-38A3-498F-AA8A-BBB9DF5FD869}" srcOrd="3" destOrd="0" presId="urn:microsoft.com/office/officeart/2005/8/layout/hList1"/>
    <dgm:cxn modelId="{1B1F6D7B-EFD3-4449-B37E-83265AD1DF8D}" type="presParOf" srcId="{1A0E8474-EAF7-414E-BDE9-CEAE69F48609}" destId="{97E35E73-E753-4886-AAF1-615B8A6E471F}" srcOrd="4" destOrd="0" presId="urn:microsoft.com/office/officeart/2005/8/layout/hList1"/>
    <dgm:cxn modelId="{890AE420-B90E-47A5-9329-8734A2E203D1}" type="presParOf" srcId="{97E35E73-E753-4886-AAF1-615B8A6E471F}" destId="{BAFD5BC5-22F9-4D88-83C4-4BA8A32E61A6}" srcOrd="0" destOrd="0" presId="urn:microsoft.com/office/officeart/2005/8/layout/hList1"/>
    <dgm:cxn modelId="{9C605D69-6731-4D84-8D42-6FEE3F0618E9}" type="presParOf" srcId="{97E35E73-E753-4886-AAF1-615B8A6E471F}" destId="{95F9761D-4FF2-40BB-BC2B-B6B4584202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2E442-BAFB-4771-B337-DFE2508FEB95}">
      <dsp:nvSpPr>
        <dsp:cNvPr id="0" name=""/>
        <dsp:cNvSpPr/>
      </dsp:nvSpPr>
      <dsp:spPr>
        <a:xfrm>
          <a:off x="1176369" y="366533"/>
          <a:ext cx="3299381" cy="3299381"/>
        </a:xfrm>
        <a:prstGeom prst="blockArc">
          <a:avLst>
            <a:gd name="adj1" fmla="val 13500000"/>
            <a:gd name="adj2" fmla="val 16200000"/>
            <a:gd name="adj3" fmla="val 3429"/>
          </a:avLst>
        </a:prstGeom>
        <a:gradFill rotWithShape="0">
          <a:gsLst>
            <a:gs pos="0">
              <a:srgbClr val="42BA97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2BA97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2BA97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2332F2-493C-449A-BC1E-6AE727230B74}">
      <dsp:nvSpPr>
        <dsp:cNvPr id="0" name=""/>
        <dsp:cNvSpPr/>
      </dsp:nvSpPr>
      <dsp:spPr>
        <a:xfrm>
          <a:off x="1176369" y="366533"/>
          <a:ext cx="3299381" cy="3299381"/>
        </a:xfrm>
        <a:prstGeom prst="blockArc">
          <a:avLst>
            <a:gd name="adj1" fmla="val 10800000"/>
            <a:gd name="adj2" fmla="val 13500000"/>
            <a:gd name="adj3" fmla="val 3429"/>
          </a:avLst>
        </a:prstGeom>
        <a:gradFill rotWithShape="0">
          <a:gsLst>
            <a:gs pos="0">
              <a:srgbClr val="27CED7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7CED7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7CED7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A8FC19-AC51-4C62-AF4B-773F77A247AB}">
      <dsp:nvSpPr>
        <dsp:cNvPr id="0" name=""/>
        <dsp:cNvSpPr/>
      </dsp:nvSpPr>
      <dsp:spPr>
        <a:xfrm>
          <a:off x="1176369" y="366533"/>
          <a:ext cx="3299381" cy="3299381"/>
        </a:xfrm>
        <a:prstGeom prst="blockArc">
          <a:avLst>
            <a:gd name="adj1" fmla="val 8100000"/>
            <a:gd name="adj2" fmla="val 10800000"/>
            <a:gd name="adj3" fmla="val 3429"/>
          </a:avLst>
        </a:prstGeom>
        <a:gradFill rotWithShape="0">
          <a:gsLst>
            <a:gs pos="0">
              <a:srgbClr val="2683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683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683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6177EB-A611-496D-AD47-B6790D143F75}">
      <dsp:nvSpPr>
        <dsp:cNvPr id="0" name=""/>
        <dsp:cNvSpPr/>
      </dsp:nvSpPr>
      <dsp:spPr>
        <a:xfrm>
          <a:off x="1176369" y="366533"/>
          <a:ext cx="3299381" cy="3299381"/>
        </a:xfrm>
        <a:prstGeom prst="blockArc">
          <a:avLst>
            <a:gd name="adj1" fmla="val 5400000"/>
            <a:gd name="adj2" fmla="val 8100000"/>
            <a:gd name="adj3" fmla="val 3429"/>
          </a:avLst>
        </a:prstGeom>
        <a:gradFill rotWithShape="0">
          <a:gsLst>
            <a:gs pos="0">
              <a:srgbClr val="62A39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2A39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2A39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124A40-5249-4C72-AD1E-3CB3414B725D}">
      <dsp:nvSpPr>
        <dsp:cNvPr id="0" name=""/>
        <dsp:cNvSpPr/>
      </dsp:nvSpPr>
      <dsp:spPr>
        <a:xfrm>
          <a:off x="1176369" y="366533"/>
          <a:ext cx="3299381" cy="3299381"/>
        </a:xfrm>
        <a:prstGeom prst="blockArc">
          <a:avLst>
            <a:gd name="adj1" fmla="val 2700000"/>
            <a:gd name="adj2" fmla="val 5400000"/>
            <a:gd name="adj3" fmla="val 3429"/>
          </a:avLst>
        </a:prstGeom>
        <a:gradFill rotWithShape="0">
          <a:gsLst>
            <a:gs pos="0">
              <a:srgbClr val="3E885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E885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E885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206BF-1B3E-4E7F-99EB-7738DA76AD2E}">
      <dsp:nvSpPr>
        <dsp:cNvPr id="0" name=""/>
        <dsp:cNvSpPr/>
      </dsp:nvSpPr>
      <dsp:spPr>
        <a:xfrm>
          <a:off x="1176369" y="366533"/>
          <a:ext cx="3299381" cy="3299381"/>
        </a:xfrm>
        <a:prstGeom prst="blockArc">
          <a:avLst>
            <a:gd name="adj1" fmla="val 0"/>
            <a:gd name="adj2" fmla="val 2700000"/>
            <a:gd name="adj3" fmla="val 3429"/>
          </a:avLst>
        </a:prstGeom>
        <a:gradFill rotWithShape="0">
          <a:gsLst>
            <a:gs pos="0">
              <a:srgbClr val="42BA97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2BA97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2BA97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822F67-E2DE-45F3-8FB3-E22C09566496}">
      <dsp:nvSpPr>
        <dsp:cNvPr id="0" name=""/>
        <dsp:cNvSpPr/>
      </dsp:nvSpPr>
      <dsp:spPr>
        <a:xfrm>
          <a:off x="1176369" y="366533"/>
          <a:ext cx="3299381" cy="3299381"/>
        </a:xfrm>
        <a:prstGeom prst="blockArc">
          <a:avLst>
            <a:gd name="adj1" fmla="val 18900000"/>
            <a:gd name="adj2" fmla="val 0"/>
            <a:gd name="adj3" fmla="val 3429"/>
          </a:avLst>
        </a:prstGeom>
        <a:gradFill rotWithShape="0">
          <a:gsLst>
            <a:gs pos="0">
              <a:srgbClr val="27CED7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7CED7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7CED7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5D108-DDF5-49C9-898D-9AE048513776}">
      <dsp:nvSpPr>
        <dsp:cNvPr id="0" name=""/>
        <dsp:cNvSpPr/>
      </dsp:nvSpPr>
      <dsp:spPr>
        <a:xfrm>
          <a:off x="1176369" y="366533"/>
          <a:ext cx="3299381" cy="3299381"/>
        </a:xfrm>
        <a:prstGeom prst="blockArc">
          <a:avLst>
            <a:gd name="adj1" fmla="val 16200000"/>
            <a:gd name="adj2" fmla="val 18900000"/>
            <a:gd name="adj3" fmla="val 3429"/>
          </a:avLst>
        </a:prstGeom>
        <a:gradFill rotWithShape="0">
          <a:gsLst>
            <a:gs pos="0">
              <a:srgbClr val="2683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683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683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066010-5D55-45ED-9F0F-130E66786C94}">
      <dsp:nvSpPr>
        <dsp:cNvPr id="0" name=""/>
        <dsp:cNvSpPr/>
      </dsp:nvSpPr>
      <dsp:spPr>
        <a:xfrm>
          <a:off x="2212156" y="1386805"/>
          <a:ext cx="1227806" cy="1258837"/>
        </a:xfrm>
        <a:prstGeom prst="ellipse">
          <a:avLst/>
        </a:prstGeom>
        <a:gradFill rotWithShape="0">
          <a:gsLst>
            <a:gs pos="0">
              <a:srgbClr val="1CADE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CADE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CADE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 dirty="0">
              <a:solidFill>
                <a:sysClr val="window" lastClr="FFFFFF"/>
              </a:solidFill>
              <a:latin typeface="맑은 고딕"/>
              <a:ea typeface="+mn-ea"/>
              <a:cs typeface="+mn-cs"/>
            </a:rPr>
            <a:t>PRINSIP PSETK</a:t>
          </a:r>
          <a:endParaRPr lang="en-US" sz="1700" kern="1200" dirty="0">
            <a:solidFill>
              <a:sysClr val="window" lastClr="FFFFFF"/>
            </a:solidFill>
            <a:latin typeface="맑은 고딕"/>
            <a:ea typeface="+mn-ea"/>
            <a:cs typeface="+mn-cs"/>
          </a:endParaRPr>
        </a:p>
      </dsp:txBody>
      <dsp:txXfrm>
        <a:off x="2391964" y="1571157"/>
        <a:ext cx="868190" cy="890133"/>
      </dsp:txXfrm>
    </dsp:sp>
    <dsp:sp modelId="{6305CDEB-F255-4B40-9E51-CBFB0A832072}">
      <dsp:nvSpPr>
        <dsp:cNvPr id="0" name=""/>
        <dsp:cNvSpPr/>
      </dsp:nvSpPr>
      <dsp:spPr>
        <a:xfrm>
          <a:off x="2270717" y="-164028"/>
          <a:ext cx="1110684" cy="1117666"/>
        </a:xfrm>
        <a:prstGeom prst="ellipse">
          <a:avLst/>
        </a:prstGeom>
        <a:gradFill rotWithShape="0">
          <a:gsLst>
            <a:gs pos="0">
              <a:srgbClr val="2683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683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683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none" strike="noStrike" kern="1200" dirty="0" err="1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Partisipatif</a:t>
          </a:r>
          <a:r>
            <a:rPr lang="en-US" sz="1100" u="none" strike="noStrike" kern="1200" dirty="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endParaRPr lang="en-US" sz="1100" kern="1200" dirty="0">
            <a:solidFill>
              <a:sysClr val="window" lastClr="FFFFFF"/>
            </a:solidFill>
            <a:latin typeface="맑은 고딕"/>
            <a:ea typeface="+mn-ea"/>
            <a:cs typeface="+mn-cs"/>
          </a:endParaRPr>
        </a:p>
      </dsp:txBody>
      <dsp:txXfrm>
        <a:off x="2433373" y="-350"/>
        <a:ext cx="785372" cy="790310"/>
      </dsp:txXfrm>
    </dsp:sp>
    <dsp:sp modelId="{D6EC0044-C502-41A4-9531-D9406B353093}">
      <dsp:nvSpPr>
        <dsp:cNvPr id="0" name=""/>
        <dsp:cNvSpPr/>
      </dsp:nvSpPr>
      <dsp:spPr>
        <a:xfrm>
          <a:off x="3417234" y="310874"/>
          <a:ext cx="1110684" cy="1117666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none" strike="noStrike" kern="120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Sensitif gender</a:t>
          </a:r>
          <a:endParaRPr lang="en-US" sz="1100" u="none" strike="noStrike" kern="1200" dirty="0">
            <a:solidFill>
              <a:sysClr val="window" lastClr="FFFFFF"/>
            </a:solidFill>
            <a:effectLst/>
            <a:uFill>
              <a:solidFill>
                <a:srgbClr val="000000"/>
              </a:solidFill>
            </a:uFill>
            <a:latin typeface="Tahoma" panose="020B0604030504040204" pitchFamily="34" charset="0"/>
            <a:ea typeface="Tahoma" panose="020B0604030504040204" pitchFamily="34" charset="0"/>
            <a:cs typeface="+mn-cs"/>
          </a:endParaRPr>
        </a:p>
      </dsp:txBody>
      <dsp:txXfrm>
        <a:off x="3579890" y="474552"/>
        <a:ext cx="785372" cy="790310"/>
      </dsp:txXfrm>
    </dsp:sp>
    <dsp:sp modelId="{CE00FA9C-9817-4CE8-A30C-6A4C3DD8A02A}">
      <dsp:nvSpPr>
        <dsp:cNvPr id="0" name=""/>
        <dsp:cNvSpPr/>
      </dsp:nvSpPr>
      <dsp:spPr>
        <a:xfrm>
          <a:off x="3892137" y="1457390"/>
          <a:ext cx="1110684" cy="1117666"/>
        </a:xfrm>
        <a:prstGeom prst="ellipse">
          <a:avLst/>
        </a:prstGeom>
        <a:gradFill rotWithShape="0">
          <a:gsLst>
            <a:gs pos="0">
              <a:srgbClr val="42BA97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2BA97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2BA97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none" strike="noStrike" kern="120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Kemandirian</a:t>
          </a:r>
          <a:r>
            <a:rPr lang="en-US" sz="1100" u="none" strike="noStrike" kern="120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endParaRPr lang="en-US" sz="1100" u="none" strike="noStrike" kern="1200" dirty="0">
            <a:solidFill>
              <a:sysClr val="window" lastClr="FFFFFF"/>
            </a:solidFill>
            <a:effectLst/>
            <a:uFill>
              <a:solidFill>
                <a:srgbClr val="000000"/>
              </a:solidFill>
            </a:u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54793" y="1621068"/>
        <a:ext cx="785372" cy="790310"/>
      </dsp:txXfrm>
    </dsp:sp>
    <dsp:sp modelId="{4897A5B8-129E-4616-8378-B07155626D18}">
      <dsp:nvSpPr>
        <dsp:cNvPr id="0" name=""/>
        <dsp:cNvSpPr/>
      </dsp:nvSpPr>
      <dsp:spPr>
        <a:xfrm>
          <a:off x="3417234" y="2603907"/>
          <a:ext cx="1110684" cy="1117666"/>
        </a:xfrm>
        <a:prstGeom prst="ellipse">
          <a:avLst/>
        </a:prstGeom>
        <a:gradFill rotWithShape="0">
          <a:gsLst>
            <a:gs pos="0">
              <a:srgbClr val="3E8853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E8853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E8853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none" strike="noStrike" kern="120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Akurasi, Validitas Dan Keterwakilan.</a:t>
          </a:r>
          <a:r>
            <a:rPr lang="en-US" sz="1100" u="none" strike="noStrike" kern="120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n-US" sz="1100" u="none" strike="noStrike" kern="1200" dirty="0">
            <a:solidFill>
              <a:sysClr val="window" lastClr="FFFFFF"/>
            </a:solidFill>
            <a:effectLst/>
            <a:uFill>
              <a:solidFill>
                <a:srgbClr val="000000"/>
              </a:solidFill>
            </a:u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79890" y="2767585"/>
        <a:ext cx="785372" cy="790310"/>
      </dsp:txXfrm>
    </dsp:sp>
    <dsp:sp modelId="{8B5E74CB-A591-4A56-B85E-ECF08FBB79F0}">
      <dsp:nvSpPr>
        <dsp:cNvPr id="0" name=""/>
        <dsp:cNvSpPr/>
      </dsp:nvSpPr>
      <dsp:spPr>
        <a:xfrm>
          <a:off x="2270717" y="3078810"/>
          <a:ext cx="1110684" cy="1117666"/>
        </a:xfrm>
        <a:prstGeom prst="ellipse">
          <a:avLst/>
        </a:prstGeom>
        <a:solidFill>
          <a:sysClr val="window" lastClr="FFFFFF">
            <a:lumMod val="7500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none" strike="noStrike" kern="120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Kerjasama Tim</a:t>
          </a:r>
          <a:endParaRPr lang="en-US" sz="1100" b="1" u="none" strike="noStrike" kern="1200" dirty="0">
            <a:solidFill>
              <a:sysClr val="window" lastClr="FFFFFF"/>
            </a:solidFill>
            <a:effectLst/>
            <a:uFill>
              <a:solidFill>
                <a:srgbClr val="000000"/>
              </a:solidFill>
            </a:u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33373" y="3242488"/>
        <a:ext cx="785372" cy="790310"/>
      </dsp:txXfrm>
    </dsp:sp>
    <dsp:sp modelId="{0D0191FE-7E45-4F89-AEFF-599512D05A10}">
      <dsp:nvSpPr>
        <dsp:cNvPr id="0" name=""/>
        <dsp:cNvSpPr/>
      </dsp:nvSpPr>
      <dsp:spPr>
        <a:xfrm>
          <a:off x="1124200" y="2603907"/>
          <a:ext cx="1110684" cy="1117666"/>
        </a:xfrm>
        <a:prstGeom prst="ellipse">
          <a:avLst/>
        </a:prstGeom>
        <a:gradFill rotWithShape="0">
          <a:gsLst>
            <a:gs pos="0">
              <a:srgbClr val="2683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683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683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none" strike="noStrike" kern="120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Belajar Bersama</a:t>
          </a:r>
          <a:r>
            <a:rPr lang="en-US" sz="1100" u="none" strike="noStrike" kern="120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endParaRPr lang="en-US" sz="1100" u="none" strike="noStrike" kern="1200" dirty="0">
            <a:solidFill>
              <a:sysClr val="window" lastClr="FFFFFF"/>
            </a:solidFill>
            <a:effectLst/>
            <a:uFill>
              <a:solidFill>
                <a:srgbClr val="000000"/>
              </a:solidFill>
            </a:u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86856" y="2767585"/>
        <a:ext cx="785372" cy="790310"/>
      </dsp:txXfrm>
    </dsp:sp>
    <dsp:sp modelId="{E7D3FB0E-F333-4C52-A320-57582D738156}">
      <dsp:nvSpPr>
        <dsp:cNvPr id="0" name=""/>
        <dsp:cNvSpPr/>
      </dsp:nvSpPr>
      <dsp:spPr>
        <a:xfrm>
          <a:off x="649298" y="1457390"/>
          <a:ext cx="1110684" cy="1117666"/>
        </a:xfrm>
        <a:prstGeom prst="ellipse">
          <a:avLst/>
        </a:prstGeom>
        <a:solidFill>
          <a:srgbClr val="FFC000"/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none" strike="noStrike" kern="120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Peningkatan Kinerja</a:t>
          </a:r>
          <a:r>
            <a:rPr lang="en-US" sz="1100" u="none" strike="noStrike" kern="120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endParaRPr lang="en-US" sz="1100" u="none" strike="noStrike" kern="1200" dirty="0">
            <a:solidFill>
              <a:sysClr val="window" lastClr="FFFFFF"/>
            </a:solidFill>
            <a:effectLst/>
            <a:uFill>
              <a:solidFill>
                <a:srgbClr val="000000"/>
              </a:solidFill>
            </a:u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11954" y="1621068"/>
        <a:ext cx="785372" cy="790310"/>
      </dsp:txXfrm>
    </dsp:sp>
    <dsp:sp modelId="{57F7EB05-D818-49EC-A299-258DA057A5D7}">
      <dsp:nvSpPr>
        <dsp:cNvPr id="0" name=""/>
        <dsp:cNvSpPr/>
      </dsp:nvSpPr>
      <dsp:spPr>
        <a:xfrm>
          <a:off x="1124200" y="310874"/>
          <a:ext cx="1110684" cy="1117666"/>
        </a:xfrm>
        <a:prstGeom prst="ellipse">
          <a:avLst/>
        </a:prstGeom>
        <a:gradFill rotWithShape="0">
          <a:gsLst>
            <a:gs pos="0">
              <a:srgbClr val="42BA97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2BA97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2BA97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none" strike="noStrike" kern="1200" dirty="0" err="1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Sederhana</a:t>
          </a:r>
          <a:r>
            <a:rPr lang="en-US" sz="1100" b="1" u="none" strike="noStrike" kern="1200" dirty="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100" b="1" u="none" strike="noStrike" kern="1200" dirty="0" err="1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dan</a:t>
          </a:r>
          <a:r>
            <a:rPr lang="en-US" sz="1100" b="1" u="none" strike="noStrike" kern="1200" dirty="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100" b="1" u="none" strike="noStrike" kern="1200" dirty="0" err="1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Hasil</a:t>
          </a:r>
          <a:r>
            <a:rPr lang="en-US" sz="1100" b="1" u="none" strike="noStrike" kern="1200" dirty="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100" b="1" u="none" strike="noStrike" kern="1200" dirty="0" err="1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dapat</a:t>
          </a:r>
          <a:r>
            <a:rPr lang="en-US" sz="1100" b="1" u="none" strike="noStrike" kern="1200" dirty="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100" b="1" u="none" strike="noStrike" kern="1200" dirty="0" err="1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diterapkan</a:t>
          </a:r>
          <a:r>
            <a:rPr lang="en-US" sz="1100" b="1" u="none" strike="noStrike" kern="1200" dirty="0">
              <a:solidFill>
                <a:sysClr val="window" lastClr="FFFFFF"/>
              </a:solidFill>
              <a:effectLst/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endParaRPr lang="en-US" sz="1100" kern="1200" dirty="0">
            <a:solidFill>
              <a:sysClr val="window" lastClr="FFFFFF"/>
            </a:solidFill>
            <a:latin typeface="맑은 고딕"/>
            <a:ea typeface="+mn-ea"/>
            <a:cs typeface="+mn-cs"/>
          </a:endParaRPr>
        </a:p>
      </dsp:txBody>
      <dsp:txXfrm>
        <a:off x="1286856" y="474552"/>
        <a:ext cx="785372" cy="790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A007F-CA52-42DA-BF85-62B4406E1F0E}">
      <dsp:nvSpPr>
        <dsp:cNvPr id="0" name=""/>
        <dsp:cNvSpPr/>
      </dsp:nvSpPr>
      <dsp:spPr>
        <a:xfrm>
          <a:off x="2745" y="321027"/>
          <a:ext cx="2676785" cy="345600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DI KEWENANGAN PUSAT</a:t>
          </a:r>
          <a:endParaRPr lang="en-US" sz="12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2745" y="321027"/>
        <a:ext cx="2676785" cy="345600"/>
      </dsp:txXfrm>
    </dsp:sp>
    <dsp:sp modelId="{A163ABE6-74C9-4250-A467-D806AC1C7B79}">
      <dsp:nvSpPr>
        <dsp:cNvPr id="0" name=""/>
        <dsp:cNvSpPr/>
      </dsp:nvSpPr>
      <dsp:spPr>
        <a:xfrm>
          <a:off x="2745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Tim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Penyusun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:	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Ketua, berasal dari unsur pemerintah dalam hal ini dari unsur BBWS</a:t>
          </a:r>
          <a:endParaRPr lang="en-US" sz="1200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Anggota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,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berasal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dari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unsur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pemerintah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PU SDA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Prov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/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kab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Bapedda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Prov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/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Kab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dan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Dinas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Pertanian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Prov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/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Kab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	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Fasilitator :	</a:t>
          </a:r>
          <a:endParaRPr lang="en-US" sz="1200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Koordinator Fasilitator, berasal dari unsur BBWS</a:t>
          </a:r>
          <a:endParaRPr lang="en-US" sz="1200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Anggota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,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Berasal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dari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Dinas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PU yang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membidangi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Irigasi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/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Juru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Pengairan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,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Bapeda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dan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Dinas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pertanian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Kabupaten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/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Petugas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Penyuluh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Pertanian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(PPL), KPL, P3A/GP3A/IP3A ,dan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Poktan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/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Gapoktan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, KPL dan TPM.</a:t>
          </a:r>
        </a:p>
      </dsp:txBody>
      <dsp:txXfrm>
        <a:off x="2745" y="666628"/>
        <a:ext cx="2676785" cy="3359880"/>
      </dsp:txXfrm>
    </dsp:sp>
    <dsp:sp modelId="{2461B582-5E68-455A-908B-33731E2C4224}">
      <dsp:nvSpPr>
        <dsp:cNvPr id="0" name=""/>
        <dsp:cNvSpPr/>
      </dsp:nvSpPr>
      <dsp:spPr>
        <a:xfrm>
          <a:off x="3054281" y="321027"/>
          <a:ext cx="2676785" cy="345600"/>
        </a:xfrm>
        <a:prstGeom prst="rect">
          <a:avLst/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DI KEWENANGAN PROVINSI</a:t>
          </a:r>
          <a:endParaRPr lang="en-US" sz="12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3054281" y="321027"/>
        <a:ext cx="2676785" cy="345600"/>
      </dsp:txXfrm>
    </dsp:sp>
    <dsp:sp modelId="{3D2FE2BF-907C-4792-8B97-35CE3ADCAC6B}">
      <dsp:nvSpPr>
        <dsp:cNvPr id="0" name=""/>
        <dsp:cNvSpPr/>
      </dsp:nvSpPr>
      <dsp:spPr>
        <a:xfrm>
          <a:off x="3054281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TIM PENYUSUN :	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KETUA, BERASAL DARI UNSUR PEMERINTAH DALAM HAL INI DARI UNSUR BAPPEDA PROVINSI</a:t>
          </a:r>
          <a:endParaRPr lang="en-US" sz="1200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ANGGOTA, BERASAL DARI UNSUR PEMERINTAH DINAS PU SDA PROVINSI DAN DINAS PERTANIAN PROVINSI 	</a:t>
          </a:r>
          <a:endParaRPr lang="en-US" sz="1200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FASILITATOR :	</a:t>
          </a:r>
          <a:endParaRPr lang="en-US" sz="1200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KOORDINATOR FASILITATOR, BERASAL DARI UNSUR BAPPEDA PROVINSI</a:t>
          </a:r>
          <a:endParaRPr lang="en-US" sz="1200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ANGGOTA, BERASAL DARI DINAS PU YANG MEMBIDANGI IRIGASI/ JURU PENGAIRAN, DINAS PERTANIAN PROVINSI/ PETUGAS PENYULUH PERTANIAN (PPL), KPL, P3A/GP3A/IP3A ,DAN POKTAN/GAPOKTAN, KPL DAN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TPm</a:t>
          </a:r>
          <a:endParaRPr lang="en-US" sz="1200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sp:txBody>
      <dsp:txXfrm>
        <a:off x="3054281" y="666628"/>
        <a:ext cx="2676785" cy="3359880"/>
      </dsp:txXfrm>
    </dsp:sp>
    <dsp:sp modelId="{BAFD5BC5-22F9-4D88-83C4-4BA8A32E61A6}">
      <dsp:nvSpPr>
        <dsp:cNvPr id="0" name=""/>
        <dsp:cNvSpPr/>
      </dsp:nvSpPr>
      <dsp:spPr>
        <a:xfrm>
          <a:off x="6105816" y="321027"/>
          <a:ext cx="2676785" cy="345600"/>
        </a:xfrm>
        <a:prstGeom prst="rect">
          <a:avLst/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DI KEWENANGAN KABUPATEN</a:t>
          </a:r>
          <a:endParaRPr lang="en-US" sz="12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6105816" y="321027"/>
        <a:ext cx="2676785" cy="345600"/>
      </dsp:txXfrm>
    </dsp:sp>
    <dsp:sp modelId="{95F9761D-4FF2-40BB-BC2B-B6B4584202C4}">
      <dsp:nvSpPr>
        <dsp:cNvPr id="0" name=""/>
        <dsp:cNvSpPr/>
      </dsp:nvSpPr>
      <dsp:spPr>
        <a:xfrm>
          <a:off x="6105816" y="666628"/>
          <a:ext cx="2676785" cy="3359880"/>
        </a:xfrm>
        <a:prstGeom prst="rect">
          <a:avLst/>
        </a:prstGeom>
        <a:solidFill>
          <a:srgbClr val="FFC000">
            <a:tint val="40000"/>
            <a:alpha val="90000"/>
            <a:hueOff val="11513918"/>
            <a:satOff val="-61261"/>
            <a:lumOff val="-349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Tim </a:t>
          </a:r>
          <a:r>
            <a:rPr lang="en-US" sz="1200" kern="1200" cap="all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Penyusun</a:t>
          </a:r>
          <a:r>
            <a:rPr lang="en-US" sz="12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:	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Ketua, berasal dari unsur pemerintah dalam hal ini dari unsur Bappeda Kabupaten</a:t>
          </a:r>
          <a:endParaRPr lang="en-US" sz="1200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Anggota, berasal dari unsur pemerintah Dinas PU SDA KABUPATEN dan Dinas Pertanian KABUPATEN	</a:t>
          </a:r>
          <a:endParaRPr lang="en-US" sz="1200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Fasilitator :	</a:t>
          </a:r>
          <a:endParaRPr lang="en-US" sz="1200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Koordinator Fasilitator, berasal dari unsur Bappeda Kabupaten</a:t>
          </a:r>
          <a:endParaRPr lang="en-US" sz="1200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cap="all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Anggota, Berasal dari Dinas PU yang membidangi Irigasi/ Juru Pengairan, Dinas pertanian Kabupaten/ Petugas Penyuluh Pertanian (PPL), KPL, P3A/GP3A/IP3A ,dan Poktan/Gapoktan, KPL dan TPM</a:t>
          </a:r>
          <a:endParaRPr lang="en-US" sz="1200" kern="1200" cap="al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sp:txBody>
      <dsp:txXfrm>
        <a:off x="6105816" y="666628"/>
        <a:ext cx="2676785" cy="3359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FDDB3-F8FC-4713-84F7-95137F1D1EC0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BA1D5-20C4-4766-8BC6-73627A0BBD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9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A1D5-20C4-4766-8BC6-73627A0BBD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6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A1D5-20C4-4766-8BC6-73627A0BBD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8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A1D5-20C4-4766-8BC6-73627A0BBD3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3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48" y="3003798"/>
            <a:ext cx="3888432" cy="1152129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36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03900" y="4155926"/>
            <a:ext cx="3888432" cy="504056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2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200" b="1" dirty="0"/>
              <a:t>OF YOUR PRESENTATION HERE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91952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01681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87924" y="1089585"/>
            <a:ext cx="1368152" cy="1482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900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07704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1880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76056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99209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183385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67561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51737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250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57557" y="286543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72774" y="1476771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57557" y="2662807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42340" y="1476771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295" y="195486"/>
            <a:ext cx="1944216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76775" y="195486"/>
            <a:ext cx="1944216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3784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60041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360041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18176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056440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11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920899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3147814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90550" y="915566"/>
            <a:ext cx="3117354" cy="3960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1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39502"/>
            <a:ext cx="60841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59832" y="2624708"/>
            <a:ext cx="60841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316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9552" y="1131590"/>
            <a:ext cx="403244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9552" y="3291830"/>
            <a:ext cx="1656184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67744" y="3377692"/>
            <a:ext cx="2304256" cy="1354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864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1203598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1203598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644008" y="3060973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9900" y="3061296"/>
            <a:ext cx="4104000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03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9526" y="1183060"/>
            <a:ext cx="9153525" cy="3960440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777418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915566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151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8748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3555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12" y="2730636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42" y="2730636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52750" y="2812503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881512" y="2812503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6763" y="2331939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7112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95521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4860032" y="987574"/>
            <a:ext cx="3168352" cy="3168352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32" y="1851670"/>
            <a:ext cx="3168352" cy="100811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2859782"/>
            <a:ext cx="3168352" cy="5040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59"/>
            <a:ext cx="3856106" cy="51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53958"/>
            <a:ext cx="64087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15395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0292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0341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8205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3764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83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72" r:id="rId8"/>
    <p:sldLayoutId id="2147483676" r:id="rId9"/>
    <p:sldLayoutId id="2147483655" r:id="rId10"/>
    <p:sldLayoutId id="2147483665" r:id="rId11"/>
    <p:sldLayoutId id="2147483666" r:id="rId12"/>
    <p:sldLayoutId id="2147483667" r:id="rId13"/>
    <p:sldLayoutId id="2147483668" r:id="rId14"/>
    <p:sldLayoutId id="2147483670" r:id="rId15"/>
    <p:sldLayoutId id="2147483671" r:id="rId16"/>
    <p:sldLayoutId id="2147483669" r:id="rId17"/>
    <p:sldLayoutId id="2147483675" r:id="rId18"/>
    <p:sldLayoutId id="2147483677" r:id="rId19"/>
    <p:sldLayoutId id="2147483656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3.png"/><Relationship Id="rId5" Type="http://schemas.openxmlformats.org/officeDocument/2006/relationships/image" Target="../media/image51.emf"/><Relationship Id="rId4" Type="http://schemas.openxmlformats.org/officeDocument/2006/relationships/package" Target="../embeddings/Microsoft_Excel_Worksheet.xls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30" cy="51490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8" b="50660"/>
          <a:stretch/>
        </p:blipFill>
        <p:spPr>
          <a:xfrm>
            <a:off x="96074" y="4919661"/>
            <a:ext cx="9000000" cy="261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2705" y="2711299"/>
            <a:ext cx="3168352" cy="2769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D" altLang="ko-KR" sz="1200" b="1" dirty="0">
                <a:ea typeface="맑은 고딕" panose="020B0503020000020004" pitchFamily="34" charset="-127"/>
                <a:cs typeface="Arial" pitchFamily="34" charset="0"/>
              </a:rPr>
              <a:t>Jakarta, 9 - 11 OKTOBER 2018</a:t>
            </a:r>
            <a:endParaRPr lang="en-US" altLang="ko-KR" sz="1200" b="1" dirty="0"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348011" y="1064806"/>
            <a:ext cx="347246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D" altLang="ko-KR" sz="2000" b="1" dirty="0">
                <a:ea typeface="맑은 고딕" pitchFamily="50" charset="-127"/>
                <a:cs typeface="Arial" pitchFamily="34" charset="0"/>
              </a:rPr>
              <a:t>SOSIALISASI</a:t>
            </a:r>
          </a:p>
          <a:p>
            <a:r>
              <a:rPr lang="en-ID" altLang="ko-KR" sz="2000" b="1" dirty="0">
                <a:ea typeface="맑은 고딕" pitchFamily="50" charset="-127"/>
                <a:cs typeface="Arial" pitchFamily="34" charset="0"/>
              </a:rPr>
              <a:t>PEDOMAN PENYUSUNAN PROFIL SOSIAL EKONOMI TEKNIK KELEMBAGAAN (PSETK)</a:t>
            </a:r>
            <a:endParaRPr lang="en-US" altLang="ko-KR" sz="2000" b="1" dirty="0"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9" name="Picture 2" descr="C:\Users\MIC\Downloads\footer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372"/>
            <a:ext cx="95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 rot="5716">
            <a:off x="1155324" y="218538"/>
            <a:ext cx="7560840" cy="830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d-ID" sz="1600" b="1" dirty="0">
                <a:solidFill>
                  <a:prstClr val="black"/>
                </a:solidFill>
                <a:latin typeface="News Gothic MT"/>
              </a:rPr>
              <a:t>DIREKTORAT SINKRONISASI URUSAN PEMERINTAHAN DAERAH I</a:t>
            </a:r>
          </a:p>
          <a:p>
            <a:pPr algn="just"/>
            <a:r>
              <a:rPr lang="id-ID" sz="1600" b="1" dirty="0">
                <a:solidFill>
                  <a:prstClr val="black"/>
                </a:solidFill>
                <a:latin typeface="News Gothic MT"/>
              </a:rPr>
              <a:t>DIREKTORAT JENDERAL BINA PEMBANGUNAN DAERAH</a:t>
            </a:r>
          </a:p>
          <a:p>
            <a:pPr algn="just"/>
            <a:r>
              <a:rPr lang="id-ID" sz="1600" b="1" dirty="0">
                <a:solidFill>
                  <a:prstClr val="black"/>
                </a:solidFill>
                <a:latin typeface="News Gothic MT"/>
              </a:rPr>
              <a:t>KEMENTERIAN DALAM NEGERI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0" t="50000" r="10588" b="2898"/>
          <a:stretch/>
        </p:blipFill>
        <p:spPr>
          <a:xfrm>
            <a:off x="6405304" y="3675984"/>
            <a:ext cx="2547351" cy="1387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5" t="50000" r="2575"/>
          <a:stretch/>
        </p:blipFill>
        <p:spPr>
          <a:xfrm>
            <a:off x="3273505" y="3682144"/>
            <a:ext cx="2594639" cy="1472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9" t="50000" r="9959" b="4756"/>
          <a:stretch/>
        </p:blipFill>
        <p:spPr>
          <a:xfrm>
            <a:off x="1653580" y="3651870"/>
            <a:ext cx="2782912" cy="1367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7" t="50000" r="30387"/>
          <a:stretch/>
        </p:blipFill>
        <p:spPr>
          <a:xfrm>
            <a:off x="4828782" y="3695318"/>
            <a:ext cx="2644746" cy="1469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0" t="50000" r="30597"/>
          <a:stretch/>
        </p:blipFill>
        <p:spPr>
          <a:xfrm>
            <a:off x="186978" y="3650982"/>
            <a:ext cx="2631430" cy="1479994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32012" y="4731990"/>
            <a:ext cx="7200800" cy="303531"/>
          </a:xfrm>
          <a:solidFill>
            <a:srgbClr val="00B050"/>
          </a:solidFill>
        </p:spPr>
        <p:txBody>
          <a:bodyPr/>
          <a:lstStyle/>
          <a:p>
            <a:pPr lvl="0" algn="l"/>
            <a:r>
              <a:rPr lang="en-US" altLang="ko-KR" b="1" dirty="0">
                <a:solidFill>
                  <a:schemeClr val="tx1"/>
                </a:solidFill>
              </a:rPr>
              <a:t>INTEGRATED PARTICIPATORY DEVELOPMENT AND MANAGEMENT </a:t>
            </a:r>
            <a:r>
              <a:rPr lang="id-ID" altLang="ko-KR" b="1" dirty="0">
                <a:solidFill>
                  <a:schemeClr val="tx1"/>
                </a:solidFill>
              </a:rPr>
              <a:t> OF </a:t>
            </a:r>
            <a:r>
              <a:rPr lang="en-US" altLang="ko-KR" b="1" dirty="0">
                <a:solidFill>
                  <a:schemeClr val="tx1"/>
                </a:solidFill>
              </a:rPr>
              <a:t>IRRIGATION PROGRAM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8F4032-7D35-4B59-A3F9-30180FCE5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995686"/>
            <a:ext cx="9144000" cy="576064"/>
          </a:xfrm>
        </p:spPr>
        <p:txBody>
          <a:bodyPr/>
          <a:lstStyle/>
          <a:p>
            <a:r>
              <a:rPr lang="en-ID" dirty="0"/>
              <a:t>02 PENDEKATAN DAN METODOLOGI</a:t>
            </a:r>
          </a:p>
        </p:txBody>
      </p:sp>
    </p:spTree>
    <p:extLst>
      <p:ext uri="{BB962C8B-B14F-4D97-AF65-F5344CB8AC3E}">
        <p14:creationId xmlns:p14="http://schemas.microsoft.com/office/powerpoint/2010/main" val="356172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02270"/>
            <a:ext cx="9144000" cy="576064"/>
          </a:xfrm>
          <a:solidFill>
            <a:srgbClr val="00B050"/>
          </a:solidFill>
        </p:spPr>
        <p:txBody>
          <a:bodyPr anchor="ctr"/>
          <a:lstStyle/>
          <a:p>
            <a:r>
              <a:rPr lang="en-ID" b="1" dirty="0">
                <a:solidFill>
                  <a:schemeClr val="tx1"/>
                </a:solidFill>
              </a:rPr>
              <a:t>PENDEKATAN DAN METODOLOGI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163756"/>
            <a:ext cx="1656184" cy="763488"/>
          </a:xfrm>
          <a:prstGeom prst="rect">
            <a:avLst/>
          </a:prstGeom>
          <a:solidFill>
            <a:srgbClr val="27CED7">
              <a:lumMod val="40000"/>
              <a:lumOff val="60000"/>
            </a:srgbClr>
          </a:solidFill>
          <a:ln w="9525" cap="flat" cmpd="sng" algn="ctr">
            <a:solidFill>
              <a:srgbClr val="1CADE4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PENDEKATAN PARTISIPATIF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79712" y="1244280"/>
            <a:ext cx="648072" cy="622619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784" y="1043880"/>
            <a:ext cx="3888432" cy="145138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penjajagan kebutuhan,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perencanaan,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pelaksanaan dan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monitoring dan Evaluasi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(30% keterlibatan perempuan disetiap kegiatan)</a:t>
            </a:r>
          </a:p>
        </p:txBody>
      </p:sp>
      <p:sp>
        <p:nvSpPr>
          <p:cNvPr id="7" name="Down Arrow 6"/>
          <p:cNvSpPr/>
          <p:nvPr/>
        </p:nvSpPr>
        <p:spPr>
          <a:xfrm>
            <a:off x="4139952" y="2387248"/>
            <a:ext cx="936104" cy="365564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857" y="2752812"/>
            <a:ext cx="7673792" cy="378217"/>
          </a:xfrm>
          <a:prstGeom prst="rect">
            <a:avLst/>
          </a:prstGeom>
          <a:gradFill rotWithShape="1">
            <a:gsLst>
              <a:gs pos="0">
                <a:srgbClr val="1CADE4">
                  <a:tint val="50000"/>
                  <a:satMod val="300000"/>
                </a:srgbClr>
              </a:gs>
              <a:gs pos="35000">
                <a:srgbClr val="1CADE4">
                  <a:tint val="37000"/>
                  <a:satMod val="300000"/>
                </a:srgbClr>
              </a:gs>
              <a:gs pos="100000">
                <a:srgbClr val="1CADE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1CADE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Metode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Pemahaman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Partisipatif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Kondisi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Daerah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Irigasi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(PPKDI). = PRA</a:t>
            </a:r>
          </a:p>
        </p:txBody>
      </p:sp>
      <p:sp>
        <p:nvSpPr>
          <p:cNvPr id="9" name="Rectangle 8"/>
          <p:cNvSpPr/>
          <p:nvPr/>
        </p:nvSpPr>
        <p:spPr>
          <a:xfrm>
            <a:off x="714857" y="3199472"/>
            <a:ext cx="7673792" cy="1944027"/>
          </a:xfrm>
          <a:prstGeom prst="rect">
            <a:avLst/>
          </a:prstGeom>
          <a:gradFill rotWithShape="1">
            <a:gsLst>
              <a:gs pos="0">
                <a:srgbClr val="1CADE4">
                  <a:tint val="50000"/>
                  <a:satMod val="300000"/>
                </a:srgbClr>
              </a:gs>
              <a:gs pos="35000">
                <a:srgbClr val="1CADE4">
                  <a:tint val="37000"/>
                  <a:satMod val="300000"/>
                </a:srgbClr>
              </a:gs>
              <a:gs pos="100000">
                <a:srgbClr val="1CADE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1CADE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Prinsip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dasar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dalam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metode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PPKDI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adalah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: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Saling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Belajar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dan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Berbagi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Pengalaman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Masyarakat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Petani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Pemakai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Air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Kesamaan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Konsep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Triangulasi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an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Kepentingan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dan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Suasana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Informal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Orang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Luar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Sebagai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Fasilitator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Masyarakat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Sebagai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Pelaku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Konsep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Triangulasi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Mengoptimalkan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Hasil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Berorientasi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Praktis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dan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Keberlanjutan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Program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8304" y="1184046"/>
            <a:ext cx="1656184" cy="763488"/>
          </a:xfrm>
          <a:prstGeom prst="rect">
            <a:avLst/>
          </a:prstGeom>
          <a:solidFill>
            <a:srgbClr val="27CED7">
              <a:lumMod val="40000"/>
              <a:lumOff val="60000"/>
            </a:srgbClr>
          </a:solidFill>
          <a:ln w="9525" cap="flat" cmpd="sng" algn="ctr">
            <a:solidFill>
              <a:srgbClr val="1CADE4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kern="0" dirty="0">
                <a:solidFill>
                  <a:prstClr val="black"/>
                </a:solidFill>
                <a:latin typeface="맑은 고딕"/>
              </a:rPr>
              <a:t>RESPONSIF GENDER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6516216" y="1287035"/>
            <a:ext cx="648072" cy="622619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51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8F4032-7D35-4B59-A3F9-30180FCE5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03367" y="2488667"/>
            <a:ext cx="9144000" cy="576064"/>
          </a:xfrm>
        </p:spPr>
        <p:txBody>
          <a:bodyPr/>
          <a:lstStyle/>
          <a:p>
            <a:r>
              <a:rPr lang="en-ID" dirty="0"/>
              <a:t>03 TEKNIK PENERAPAN PPKDI</a:t>
            </a:r>
          </a:p>
          <a:p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8AB03-32E5-46E5-9862-EAE165C98E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09953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89570"/>
            <a:ext cx="9144000" cy="576064"/>
          </a:xfrm>
          <a:solidFill>
            <a:srgbClr val="00B050"/>
          </a:solidFill>
        </p:spPr>
        <p:txBody>
          <a:bodyPr/>
          <a:lstStyle/>
          <a:p>
            <a:r>
              <a:rPr lang="en-US" altLang="ko-KR" b="1" dirty="0">
                <a:solidFill>
                  <a:schemeClr val="tx1"/>
                </a:solidFill>
              </a:rPr>
              <a:t>TEKNIK PENERAPAN PPKDI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 rot="13500000">
            <a:off x="-279312" y="1602333"/>
            <a:ext cx="1394209" cy="1394209"/>
          </a:xfrm>
          <a:custGeom>
            <a:avLst/>
            <a:gdLst/>
            <a:ahLst/>
            <a:cxnLst/>
            <a:rect l="l" t="t" r="r" b="b"/>
            <a:pathLst>
              <a:path w="1394209" h="1394209">
                <a:moveTo>
                  <a:pt x="1394209" y="1394209"/>
                </a:moveTo>
                <a:lnTo>
                  <a:pt x="0" y="1394209"/>
                </a:lnTo>
                <a:lnTo>
                  <a:pt x="0" y="0"/>
                </a:lnTo>
                <a:lnTo>
                  <a:pt x="451520" y="451520"/>
                </a:lnTo>
                <a:lnTo>
                  <a:pt x="451520" y="942689"/>
                </a:lnTo>
                <a:lnTo>
                  <a:pt x="942689" y="9426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ight Triangle 4"/>
          <p:cNvSpPr/>
          <p:nvPr/>
        </p:nvSpPr>
        <p:spPr>
          <a:xfrm rot="13500000">
            <a:off x="1188343" y="1605831"/>
            <a:ext cx="1394209" cy="1394209"/>
          </a:xfrm>
          <a:custGeom>
            <a:avLst/>
            <a:gdLst/>
            <a:ahLst/>
            <a:cxnLst/>
            <a:rect l="l" t="t" r="r" b="b"/>
            <a:pathLst>
              <a:path w="1394209" h="1394209">
                <a:moveTo>
                  <a:pt x="1394209" y="1394209"/>
                </a:moveTo>
                <a:lnTo>
                  <a:pt x="0" y="1394209"/>
                </a:lnTo>
                <a:lnTo>
                  <a:pt x="0" y="0"/>
                </a:lnTo>
                <a:lnTo>
                  <a:pt x="451520" y="451520"/>
                </a:lnTo>
                <a:lnTo>
                  <a:pt x="451520" y="942689"/>
                </a:lnTo>
                <a:lnTo>
                  <a:pt x="942689" y="9426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ight Triangle 4"/>
          <p:cNvSpPr/>
          <p:nvPr/>
        </p:nvSpPr>
        <p:spPr>
          <a:xfrm rot="13500000">
            <a:off x="2628503" y="1602686"/>
            <a:ext cx="1394209" cy="1394209"/>
          </a:xfrm>
          <a:custGeom>
            <a:avLst/>
            <a:gdLst/>
            <a:ahLst/>
            <a:cxnLst/>
            <a:rect l="l" t="t" r="r" b="b"/>
            <a:pathLst>
              <a:path w="1394209" h="1394209">
                <a:moveTo>
                  <a:pt x="1394209" y="1394209"/>
                </a:moveTo>
                <a:lnTo>
                  <a:pt x="0" y="1394209"/>
                </a:lnTo>
                <a:lnTo>
                  <a:pt x="0" y="0"/>
                </a:lnTo>
                <a:lnTo>
                  <a:pt x="451520" y="451520"/>
                </a:lnTo>
                <a:lnTo>
                  <a:pt x="451520" y="942689"/>
                </a:lnTo>
                <a:lnTo>
                  <a:pt x="942689" y="9426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ight Triangle 4"/>
          <p:cNvSpPr/>
          <p:nvPr/>
        </p:nvSpPr>
        <p:spPr>
          <a:xfrm rot="13500000">
            <a:off x="4068663" y="1615386"/>
            <a:ext cx="1394209" cy="1394209"/>
          </a:xfrm>
          <a:custGeom>
            <a:avLst/>
            <a:gdLst/>
            <a:ahLst/>
            <a:cxnLst/>
            <a:rect l="l" t="t" r="r" b="b"/>
            <a:pathLst>
              <a:path w="1394209" h="1394209">
                <a:moveTo>
                  <a:pt x="1394209" y="1394209"/>
                </a:moveTo>
                <a:lnTo>
                  <a:pt x="0" y="1394209"/>
                </a:lnTo>
                <a:lnTo>
                  <a:pt x="0" y="0"/>
                </a:lnTo>
                <a:lnTo>
                  <a:pt x="451520" y="451520"/>
                </a:lnTo>
                <a:lnTo>
                  <a:pt x="451520" y="942689"/>
                </a:lnTo>
                <a:lnTo>
                  <a:pt x="942689" y="9426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47" y="3308722"/>
            <a:ext cx="109696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Penelusuran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alur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sejarah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.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51670" y="3310392"/>
            <a:ext cx="1096969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Penelusuran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jaringan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irigasi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kebutuhan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akan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perbaikan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84693" y="3308722"/>
            <a:ext cx="109696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Analisis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mata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pencaharian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petani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6027" y="3308722"/>
            <a:ext cx="1096969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Pembuatan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sketsa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peta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pemetaan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ight Triangle 4"/>
          <p:cNvSpPr/>
          <p:nvPr/>
        </p:nvSpPr>
        <p:spPr>
          <a:xfrm rot="13500000">
            <a:off x="5580831" y="1572741"/>
            <a:ext cx="1394209" cy="1394209"/>
          </a:xfrm>
          <a:custGeom>
            <a:avLst/>
            <a:gdLst/>
            <a:ahLst/>
            <a:cxnLst/>
            <a:rect l="l" t="t" r="r" b="b"/>
            <a:pathLst>
              <a:path w="1394209" h="1394209">
                <a:moveTo>
                  <a:pt x="1394209" y="1394209"/>
                </a:moveTo>
                <a:lnTo>
                  <a:pt x="0" y="1394209"/>
                </a:lnTo>
                <a:lnTo>
                  <a:pt x="0" y="0"/>
                </a:lnTo>
                <a:lnTo>
                  <a:pt x="451520" y="451520"/>
                </a:lnTo>
                <a:lnTo>
                  <a:pt x="451520" y="942689"/>
                </a:lnTo>
                <a:lnTo>
                  <a:pt x="942689" y="9426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47361" y="3308940"/>
            <a:ext cx="1096969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Penyusunan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rencana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kegiatan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lvl="0" algn="ctr"/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.   </a:t>
            </a:r>
          </a:p>
        </p:txBody>
      </p:sp>
      <p:sp>
        <p:nvSpPr>
          <p:cNvPr id="26" name="Right Triangle 4"/>
          <p:cNvSpPr/>
          <p:nvPr/>
        </p:nvSpPr>
        <p:spPr>
          <a:xfrm rot="13500000">
            <a:off x="6948983" y="1617254"/>
            <a:ext cx="1394209" cy="1394209"/>
          </a:xfrm>
          <a:custGeom>
            <a:avLst/>
            <a:gdLst/>
            <a:ahLst/>
            <a:cxnLst/>
            <a:rect l="l" t="t" r="r" b="b"/>
            <a:pathLst>
              <a:path w="1394209" h="1394209">
                <a:moveTo>
                  <a:pt x="1394209" y="1394209"/>
                </a:moveTo>
                <a:lnTo>
                  <a:pt x="0" y="1394209"/>
                </a:lnTo>
                <a:lnTo>
                  <a:pt x="0" y="0"/>
                </a:lnTo>
                <a:lnTo>
                  <a:pt x="451520" y="451520"/>
                </a:lnTo>
                <a:lnTo>
                  <a:pt x="451520" y="942689"/>
                </a:lnTo>
                <a:lnTo>
                  <a:pt x="942689" y="9426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78695" y="3321001"/>
            <a:ext cx="1096969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Diskusi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Kelompok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pembahasan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masalah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684377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iskusi 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008"/>
            <a:ext cx="9144000" cy="416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301336" y="4177146"/>
            <a:ext cx="2213264" cy="633846"/>
          </a:xfrm>
          <a:prstGeom prst="wedgeRoundRectCallout">
            <a:avLst>
              <a:gd name="adj1" fmla="val -18020"/>
              <a:gd name="adj2" fmla="val -2421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Sebaiknya para petani </a:t>
            </a:r>
            <a:endParaRPr lang="en-ID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id-ID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kumpul untuk berembug</a:t>
            </a:r>
          </a:p>
        </p:txBody>
      </p:sp>
      <p:sp>
        <p:nvSpPr>
          <p:cNvPr id="10" name="Oval 9"/>
          <p:cNvSpPr/>
          <p:nvPr/>
        </p:nvSpPr>
        <p:spPr>
          <a:xfrm>
            <a:off x="3075709" y="3138055"/>
            <a:ext cx="1943100" cy="8624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 kita hrs </a:t>
            </a:r>
            <a:endParaRPr lang="en-ID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id-ID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terus2an </a:t>
            </a:r>
            <a:endParaRPr lang="en-ID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id-ID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berantem </a:t>
            </a:r>
            <a:endParaRPr lang="en-ID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id-ID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rebutan air?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301336" y="1080655"/>
            <a:ext cx="1601498" cy="571500"/>
          </a:xfrm>
          <a:prstGeom prst="wedgeRectCallout">
            <a:avLst>
              <a:gd name="adj1" fmla="val 29492"/>
              <a:gd name="adj2" fmla="val 839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Ya... Kita bentuk Perkumpulan Petani ...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98F4032-7D35-4B59-A3F9-30180FCE5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416" y="239621"/>
            <a:ext cx="8871939" cy="576064"/>
          </a:xfrm>
          <a:solidFill>
            <a:srgbClr val="00B050"/>
          </a:solidFill>
        </p:spPr>
        <p:txBody>
          <a:bodyPr anchor="ctr"/>
          <a:lstStyle/>
          <a:p>
            <a:r>
              <a:rPr lang="en-ID" b="1" dirty="0">
                <a:solidFill>
                  <a:schemeClr val="tx1"/>
                </a:solidFill>
              </a:rPr>
              <a:t>04 TAHAPAN PENYUSUNAN PSETK</a:t>
            </a:r>
          </a:p>
        </p:txBody>
      </p:sp>
      <p:sp>
        <p:nvSpPr>
          <p:cNvPr id="13" name="Oval 12"/>
          <p:cNvSpPr/>
          <p:nvPr/>
        </p:nvSpPr>
        <p:spPr>
          <a:xfrm>
            <a:off x="6355772" y="1007918"/>
            <a:ext cx="2310245" cy="8624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D" sz="12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Peran</a:t>
            </a:r>
            <a:r>
              <a:rPr lang="en-ID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gender </a:t>
            </a:r>
            <a:r>
              <a:rPr lang="en-ID" sz="12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ID" sz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proses </a:t>
            </a:r>
            <a:r>
              <a:rPr lang="en-ID" sz="12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perencanaan</a:t>
            </a:r>
            <a:endParaRPr lang="id-ID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95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t="38888"/>
          <a:stretch/>
        </p:blipFill>
        <p:spPr>
          <a:xfrm>
            <a:off x="2044292" y="1642823"/>
            <a:ext cx="7104241" cy="3524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7" t="45635" r="37457"/>
          <a:stretch/>
        </p:blipFill>
        <p:spPr>
          <a:xfrm>
            <a:off x="4463371" y="2008080"/>
            <a:ext cx="1404030" cy="313542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82786"/>
            <a:ext cx="9144000" cy="473576"/>
          </a:xfrm>
          <a:solidFill>
            <a:srgbClr val="00B050"/>
          </a:solidFill>
        </p:spPr>
        <p:txBody>
          <a:bodyPr anchor="ctr"/>
          <a:lstStyle/>
          <a:p>
            <a:r>
              <a:rPr lang="en-US" altLang="ko-KR" b="1" dirty="0">
                <a:solidFill>
                  <a:schemeClr val="tx1"/>
                </a:solidFill>
              </a:rPr>
              <a:t>TAHAPAN PENYUSUNAN PSETK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512" y="1181688"/>
            <a:ext cx="1926735" cy="2088782"/>
            <a:chOff x="803640" y="3362835"/>
            <a:chExt cx="2059657" cy="1311580"/>
          </a:xfrm>
        </p:grpSpPr>
        <p:sp>
          <p:nvSpPr>
            <p:cNvPr id="6" name="TextBox 5"/>
            <p:cNvSpPr txBox="1"/>
            <p:nvPr/>
          </p:nvSpPr>
          <p:spPr>
            <a:xfrm>
              <a:off x="803640" y="3688800"/>
              <a:ext cx="2059657" cy="985615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SOSIALISASI PEDOMAN PSETK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PELATIHAN PSETK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RAPAT PERTYEMUAN  AWAL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SK TIM PENYUSUN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RAPAT PERTEMUAN DITINGKAT DI. </a:t>
              </a:r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 w="38100">
              <a:solidFill>
                <a:srgbClr val="FF33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TAHAP PERSIAPAN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68940" y="1181158"/>
            <a:ext cx="1926735" cy="1528348"/>
            <a:chOff x="803640" y="3362835"/>
            <a:chExt cx="2059657" cy="97172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88800"/>
              <a:ext cx="2059657" cy="645759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i-FI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RAPAT PERSIAPAN PELAKSANAAN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i-FI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PENELUSURAN JARINGAN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i-FI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FGD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FF33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TAHAP PELAKSANAAN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58368" y="1181158"/>
            <a:ext cx="1926735" cy="3209450"/>
            <a:chOff x="803640" y="3362835"/>
            <a:chExt cx="2059657" cy="3209451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894629"/>
              <a:ext cx="2059657" cy="2677657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4000"/>
              </a:schemeClr>
            </a:solidFill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ANALISIS HASIL PSETK DAN VERIFIKASI DATA LAPANGAN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KONSOLIDASI HASIL PSETK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PENYUSUNAN LAPORAN PSETK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FINALISASI LAPORAN PSETK</a:t>
              </a:r>
            </a:p>
            <a:p>
              <a:pPr algn="ctr"/>
              <a:endParaRPr lang="en-ID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algn="ctr"/>
              <a:endParaRPr lang="en-ID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algn="ctr"/>
              <a:endParaRPr lang="en-ID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algn="ctr"/>
              <a:endParaRPr lang="ko-KR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461665"/>
            </a:xfrm>
            <a:prstGeom prst="rect">
              <a:avLst/>
            </a:prstGeom>
            <a:noFill/>
            <a:ln w="38100">
              <a:solidFill>
                <a:srgbClr val="FF33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TAHAP PENYUSUNAN LAPORAN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03241" y="1169607"/>
            <a:ext cx="1926736" cy="1166084"/>
            <a:chOff x="803639" y="3362835"/>
            <a:chExt cx="2059658" cy="458986"/>
          </a:xfrm>
        </p:grpSpPr>
        <p:sp>
          <p:nvSpPr>
            <p:cNvPr id="18" name="TextBox 17"/>
            <p:cNvSpPr txBox="1"/>
            <p:nvPr/>
          </p:nvSpPr>
          <p:spPr>
            <a:xfrm>
              <a:off x="803639" y="3567417"/>
              <a:ext cx="2059657" cy="254404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LEGALISASI PSETK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PENYAMPAIAN LAPORAN PSETK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17556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FF33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TAHAP AKHIR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044293" y="1838796"/>
            <a:ext cx="393487" cy="393487"/>
            <a:chOff x="3038349" y="2678861"/>
            <a:chExt cx="576064" cy="576064"/>
          </a:xfrm>
        </p:grpSpPr>
        <p:sp>
          <p:nvSpPr>
            <p:cNvPr id="36" name="Oval 35"/>
            <p:cNvSpPr/>
            <p:nvPr/>
          </p:nvSpPr>
          <p:spPr>
            <a:xfrm>
              <a:off x="3038349" y="2678861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Chevron 36"/>
            <p:cNvSpPr/>
            <p:nvPr/>
          </p:nvSpPr>
          <p:spPr>
            <a:xfrm>
              <a:off x="3161802" y="2786873"/>
              <a:ext cx="360040" cy="360040"/>
            </a:xfrm>
            <a:prstGeom prst="chevr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66345" y="1827333"/>
            <a:ext cx="393487" cy="393487"/>
            <a:chOff x="3038349" y="2678861"/>
            <a:chExt cx="576064" cy="576064"/>
          </a:xfrm>
        </p:grpSpPr>
        <p:sp>
          <p:nvSpPr>
            <p:cNvPr id="39" name="Oval 38"/>
            <p:cNvSpPr/>
            <p:nvPr/>
          </p:nvSpPr>
          <p:spPr>
            <a:xfrm>
              <a:off x="3038349" y="2678861"/>
              <a:ext cx="576064" cy="576064"/>
            </a:xfrm>
            <a:prstGeom prst="ellipse">
              <a:avLst/>
            </a:prstGeom>
            <a:solidFill>
              <a:srgbClr val="FE0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>
              <a:off x="3161802" y="2786873"/>
              <a:ext cx="360040" cy="360040"/>
            </a:xfrm>
            <a:prstGeom prst="chevr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705658" y="1838796"/>
            <a:ext cx="393487" cy="393487"/>
            <a:chOff x="3038349" y="2678861"/>
            <a:chExt cx="576064" cy="576064"/>
          </a:xfrm>
        </p:grpSpPr>
        <p:sp>
          <p:nvSpPr>
            <p:cNvPr id="42" name="Oval 41"/>
            <p:cNvSpPr/>
            <p:nvPr/>
          </p:nvSpPr>
          <p:spPr>
            <a:xfrm>
              <a:off x="3038349" y="2678861"/>
              <a:ext cx="576064" cy="576064"/>
            </a:xfrm>
            <a:prstGeom prst="ellipse">
              <a:avLst/>
            </a:prstGeom>
            <a:solidFill>
              <a:srgbClr val="FE0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Chevron 42"/>
            <p:cNvSpPr/>
            <p:nvPr/>
          </p:nvSpPr>
          <p:spPr>
            <a:xfrm>
              <a:off x="3161802" y="2786873"/>
              <a:ext cx="360040" cy="360040"/>
            </a:xfrm>
            <a:prstGeom prst="chevr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4" t="5910" r="26651" b="5577"/>
          <a:stretch/>
        </p:blipFill>
        <p:spPr>
          <a:xfrm>
            <a:off x="7531100" y="2220819"/>
            <a:ext cx="1498877" cy="29465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2278" y="162791"/>
            <a:ext cx="895722" cy="487615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defPPr lvl="0">
              <a:defRPr lang="ko-KR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3200" b="1" baseline="0">
                <a:latin typeface="+mj-lt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dirty="0"/>
              <a:t>04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932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89570"/>
            <a:ext cx="9144000" cy="378021"/>
          </a:xfrm>
          <a:solidFill>
            <a:srgbClr val="00B050"/>
          </a:solidFill>
        </p:spPr>
        <p:txBody>
          <a:bodyPr anchor="ctr"/>
          <a:lstStyle/>
          <a:p>
            <a:r>
              <a:rPr lang="en-ID" sz="2000" b="1" dirty="0">
                <a:solidFill>
                  <a:schemeClr val="tx1"/>
                </a:solidFill>
              </a:rPr>
              <a:t>TAHAP PERSIAPAN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r="10896"/>
          <a:stretch/>
        </p:blipFill>
        <p:spPr bwMode="auto">
          <a:xfrm>
            <a:off x="34275" y="550718"/>
            <a:ext cx="7273635" cy="449926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910" y="834735"/>
            <a:ext cx="180181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126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89570"/>
            <a:ext cx="9144000" cy="378021"/>
          </a:xfrm>
          <a:solidFill>
            <a:srgbClr val="00B050"/>
          </a:solidFill>
        </p:spPr>
        <p:txBody>
          <a:bodyPr anchor="ctr"/>
          <a:lstStyle/>
          <a:p>
            <a:r>
              <a:rPr lang="en-ID" sz="2000" b="1" dirty="0">
                <a:solidFill>
                  <a:schemeClr val="tx1"/>
                </a:solidFill>
              </a:rPr>
              <a:t>TAHAP PELAKSANAAN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3867" r="10692" b="1406"/>
          <a:stretch/>
        </p:blipFill>
        <p:spPr bwMode="auto">
          <a:xfrm>
            <a:off x="0" y="467591"/>
            <a:ext cx="6916016" cy="454082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" name="Picture 3" descr="Animation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15" y="467591"/>
            <a:ext cx="2227985" cy="31463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351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89570"/>
            <a:ext cx="9144000" cy="378021"/>
          </a:xfrm>
          <a:solidFill>
            <a:srgbClr val="00B050"/>
          </a:solidFill>
        </p:spPr>
        <p:txBody>
          <a:bodyPr anchor="ctr"/>
          <a:lstStyle/>
          <a:p>
            <a:r>
              <a:rPr lang="en-ID" sz="2000" b="1" dirty="0">
                <a:solidFill>
                  <a:schemeClr val="tx1"/>
                </a:solidFill>
              </a:rPr>
              <a:t>PENYUSUNAN LAPORAN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 t="4125" r="11477"/>
          <a:stretch/>
        </p:blipFill>
        <p:spPr bwMode="auto">
          <a:xfrm>
            <a:off x="0" y="467591"/>
            <a:ext cx="7128164" cy="4551218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Picture 22" descr="Image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64" y="467591"/>
            <a:ext cx="2015836" cy="35290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89570"/>
            <a:ext cx="9144000" cy="378021"/>
          </a:xfrm>
          <a:solidFill>
            <a:srgbClr val="00B050"/>
          </a:solidFill>
        </p:spPr>
        <p:txBody>
          <a:bodyPr anchor="ctr"/>
          <a:lstStyle/>
          <a:p>
            <a:r>
              <a:rPr lang="en-ID" sz="2000" b="1" dirty="0">
                <a:solidFill>
                  <a:schemeClr val="tx1"/>
                </a:solidFill>
              </a:rPr>
              <a:t>TAHAP AKHIR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3993" r="10377"/>
          <a:stretch/>
        </p:blipFill>
        <p:spPr bwMode="auto">
          <a:xfrm>
            <a:off x="0" y="467591"/>
            <a:ext cx="6660574" cy="447848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" name="Picture 5" descr="g04126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42" y="467591"/>
            <a:ext cx="2410690" cy="34809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2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altLang="ko-KR" b="1" dirty="0">
                <a:solidFill>
                  <a:schemeClr val="tx1"/>
                </a:solidFill>
              </a:rPr>
              <a:t>AGENDA PEMBAHASAN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5480" y="1186406"/>
            <a:ext cx="1368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ko-KR" sz="1200" dirty="0">
                <a:solidFill>
                  <a:schemeClr val="bg1"/>
                </a:solidFill>
                <a:cs typeface="Arial" pitchFamily="34" charset="0"/>
              </a:rPr>
              <a:t>PENDAHULUAN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3177" y="1101973"/>
            <a:ext cx="132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PENDEKATAN METODOLOGI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562" y="950533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9526" y="953360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5374" y="987574"/>
            <a:ext cx="132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TEKNIK PENERAPAN PPKDI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38568" y="1131590"/>
            <a:ext cx="132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TAHAPAN PSETK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12463" y="948795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37600" y="983537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816379"/>
            <a:ext cx="5915872" cy="32036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15480" y="1779662"/>
            <a:ext cx="132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KERANGKA LAPORAN PSET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4512" y="1707654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cs typeface="Arial" pitchFamily="34" charset="0"/>
              </a:rPr>
              <a:t>05</a:t>
            </a:r>
            <a:endParaRPr lang="ko-KR" alt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8100" y="3344553"/>
            <a:ext cx="132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PEMBIAYAAN PSETK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4402" y="3232016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cs typeface="Arial" pitchFamily="34" charset="0"/>
              </a:rPr>
              <a:t>07</a:t>
            </a:r>
            <a:endParaRPr lang="ko-KR" alt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26280" y="2615520"/>
            <a:ext cx="132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PEMBARUAN PSETK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2582" y="2502983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cs typeface="Arial" pitchFamily="34" charset="0"/>
              </a:rPr>
              <a:t>06</a:t>
            </a:r>
            <a:endParaRPr lang="ko-KR" alt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6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03158"/>
            <a:ext cx="9144000" cy="524376"/>
          </a:xfrm>
          <a:solidFill>
            <a:srgbClr val="00B050"/>
          </a:solidFill>
        </p:spPr>
        <p:txBody>
          <a:bodyPr/>
          <a:lstStyle/>
          <a:p>
            <a:r>
              <a:rPr lang="en-ID" b="1" dirty="0">
                <a:solidFill>
                  <a:schemeClr val="tx1"/>
                </a:solidFill>
              </a:rPr>
              <a:t>TIM PENYUSUN PSETK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9818167"/>
              </p:ext>
            </p:extLst>
          </p:nvPr>
        </p:nvGraphicFramePr>
        <p:xfrm>
          <a:off x="179326" y="946305"/>
          <a:ext cx="8785348" cy="434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566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56" y="123478"/>
            <a:ext cx="1985763" cy="1584176"/>
          </a:xfrm>
          <a:solidFill>
            <a:srgbClr val="00B050"/>
          </a:solidFill>
        </p:spPr>
        <p:txBody>
          <a:bodyPr anchor="ctr"/>
          <a:lstStyle/>
          <a:p>
            <a:r>
              <a:rPr lang="en-ID" sz="1800" b="1" dirty="0">
                <a:solidFill>
                  <a:schemeClr val="tx1"/>
                </a:solidFill>
              </a:rPr>
              <a:t>HASIL DAN </a:t>
            </a:r>
          </a:p>
          <a:p>
            <a:r>
              <a:rPr lang="en-ID" sz="1800" b="1" dirty="0">
                <a:solidFill>
                  <a:schemeClr val="tx1"/>
                </a:solidFill>
              </a:rPr>
              <a:t>REKOMENDASI </a:t>
            </a:r>
          </a:p>
          <a:p>
            <a:r>
              <a:rPr lang="en-ID" sz="1800" b="1" dirty="0">
                <a:solidFill>
                  <a:schemeClr val="tx1"/>
                </a:solidFill>
              </a:rPr>
              <a:t>HASIL </a:t>
            </a:r>
          </a:p>
          <a:p>
            <a:r>
              <a:rPr lang="en-ID" sz="1800" b="1" dirty="0">
                <a:solidFill>
                  <a:schemeClr val="tx1"/>
                </a:solidFill>
              </a:rPr>
              <a:t>PSETK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E4D84321-DD54-4BA1-AE38-08F7A8754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32182"/>
              </p:ext>
            </p:extLst>
          </p:nvPr>
        </p:nvGraphicFramePr>
        <p:xfrm>
          <a:off x="1843328" y="51470"/>
          <a:ext cx="6905136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Worksheet" r:id="rId4" imgW="12973037" imgH="11036392" progId="Excel.Sheet.8">
                  <p:embed/>
                </p:oleObj>
              </mc:Choice>
              <mc:Fallback>
                <p:oleObj name="Worksheet" r:id="rId4" imgW="12973037" imgH="11036392" progId="Excel.Shee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328" y="51470"/>
                        <a:ext cx="6905136" cy="5184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9" t="50000"/>
          <a:stretch/>
        </p:blipFill>
        <p:spPr>
          <a:xfrm>
            <a:off x="5410200" y="2743500"/>
            <a:ext cx="3713336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6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ID" b="1" dirty="0">
                <a:solidFill>
                  <a:schemeClr val="tx1"/>
                </a:solidFill>
              </a:rPr>
              <a:t>KERANGKA LAPORAN PSETK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-72008" y="1006802"/>
            <a:ext cx="4644008" cy="4032448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I.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Bagian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Muka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COVER LAPORAN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CHECKLIST LAPORAN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contoh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terlampir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BERITA ACARA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contoh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terlampir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KATA PENGANTAR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DAFTAR ISI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DAFTAR TABEL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DAFTAR GAMBAR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DAFTAR LAMPIRAN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II.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Bagian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Isi/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Subtansi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Bab I. PENDAHULUAN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1.1.	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Latar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Belakang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1.2.	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Maksud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Tujuan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Penyusunan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PSETK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1.3.	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Keluaran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Yang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Diharapkan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247456" y="1006802"/>
            <a:ext cx="4896544" cy="3888432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4B6D2"/>
              </a:buClr>
              <a:buSzPct val="160000"/>
              <a:buFont typeface="Arial" pitchFamily="34" charset="0"/>
              <a:buNone/>
              <a:tabLst/>
              <a:defRPr/>
            </a:pPr>
            <a:r>
              <a:rPr kumimoji="0" lang="en-US" sz="17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Bab II. GAMBARAN UMUM DAERAH IRIGASI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4B6D2"/>
              </a:buClr>
              <a:buSzPct val="160000"/>
              <a:buFont typeface="Arial" pitchFamily="34" charset="0"/>
              <a:buNone/>
              <a:tabLst/>
              <a:defRPr/>
            </a:pPr>
            <a:r>
              <a:rPr kumimoji="0" lang="en-US" sz="17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Bab III. ANALISA DAN HASIL PSETK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4B6D2"/>
              </a:buClr>
              <a:buSzPct val="160000"/>
              <a:buFont typeface="Arial" pitchFamily="34" charset="0"/>
              <a:buNone/>
              <a:tabLst/>
              <a:defRPr/>
            </a:pPr>
            <a:r>
              <a:rPr kumimoji="0" lang="en-US" sz="17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Bab IV. MASALAH DAN REKOMENDASI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4B6D2"/>
              </a:buClr>
              <a:buSzPct val="160000"/>
              <a:buFont typeface="Arial" pitchFamily="34" charset="0"/>
              <a:buNone/>
              <a:tabLst/>
              <a:defRPr/>
            </a:pPr>
            <a:r>
              <a:rPr kumimoji="0" lang="en-US" sz="17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Bab V. PENUTUP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4B6D2"/>
              </a:buClr>
              <a:buSzPct val="160000"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III.</a:t>
            </a:r>
            <a:r>
              <a:rPr kumimoji="0" lang="en-US" sz="1700" b="1" i="0" u="none" strike="noStrike" kern="120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Bagian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Lampiran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Dan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Kelengkapan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Dokumen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4B6D2"/>
              </a:buClr>
              <a:buSzPct val="160000"/>
              <a:buFont typeface="Arial" pitchFamily="34" charset="0"/>
              <a:buNone/>
              <a:tabLst/>
              <a:defRPr/>
            </a:pPr>
            <a:r>
              <a:rPr kumimoji="0" lang="en-US" sz="17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LAMPIRAN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4B6D2"/>
              </a:buClr>
              <a:buSzPct val="160000"/>
              <a:buFont typeface="Arial" pitchFamily="34" charset="0"/>
              <a:buNone/>
              <a:tabLst/>
              <a:defRPr/>
            </a:pPr>
            <a:r>
              <a:rPr kumimoji="0" lang="en-US" sz="17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42" t="18564" r="12436" b="13174"/>
          <a:stretch/>
        </p:blipFill>
        <p:spPr>
          <a:xfrm>
            <a:off x="6550476" y="2859782"/>
            <a:ext cx="2593524" cy="2283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903" y="160526"/>
            <a:ext cx="895722" cy="584775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defPPr lvl="0">
              <a:defRPr lang="ko-KR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3200" b="1" baseline="0">
                <a:latin typeface="+mj-lt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dirty="0"/>
              <a:t>05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47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solidFill>
            <a:srgbClr val="00B050"/>
          </a:solidFill>
        </p:spPr>
        <p:txBody>
          <a:bodyPr anchor="ctr"/>
          <a:lstStyle/>
          <a:p>
            <a:r>
              <a:rPr lang="en-US" altLang="ko-KR" b="1" dirty="0">
                <a:solidFill>
                  <a:schemeClr val="tx1"/>
                </a:solidFill>
              </a:rPr>
              <a:t>PEMBAHARUAN DOKUMEN PSETK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585976"/>
              </p:ext>
            </p:extLst>
          </p:nvPr>
        </p:nvGraphicFramePr>
        <p:xfrm>
          <a:off x="501452" y="2427734"/>
          <a:ext cx="1548000" cy="20676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7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ketersediaan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data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harus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sepanjang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waktu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tingkat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validitas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tinggi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92D050"/>
                          </a:solidFill>
                        </a:rPr>
                        <a:t>	</a:t>
                      </a:r>
                      <a:endParaRPr lang="en-US" altLang="ko-KR" sz="1200" b="0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171664"/>
              </p:ext>
            </p:extLst>
          </p:nvPr>
        </p:nvGraphicFramePr>
        <p:xfrm>
          <a:off x="2157636" y="2427734"/>
          <a:ext cx="1548000" cy="20676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data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dan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informasi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di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tingkat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Daerah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Irigasi-pertanian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ada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bersifat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dinamis</a:t>
                      </a:r>
                      <a:endParaRPr lang="en-US" altLang="ko-KR" sz="12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	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57837"/>
              </p:ext>
            </p:extLst>
          </p:nvPr>
        </p:nvGraphicFramePr>
        <p:xfrm>
          <a:off x="3813820" y="2427734"/>
          <a:ext cx="1548000" cy="20676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pembaharuan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data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dan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informasi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yang up to date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sesuai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perjalanan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waktu</a:t>
                      </a:r>
                      <a:endParaRPr lang="en-US" altLang="ko-KR" sz="12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	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87316"/>
              </p:ext>
            </p:extLst>
          </p:nvPr>
        </p:nvGraphicFramePr>
        <p:xfrm>
          <a:off x="5470004" y="2427734"/>
          <a:ext cx="1548000" cy="188476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sebagai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evaluasi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validitas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data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dan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informasi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terdahulu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dan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	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259300"/>
              </p:ext>
            </p:extLst>
          </p:nvPr>
        </p:nvGraphicFramePr>
        <p:xfrm>
          <a:off x="7126188" y="2427734"/>
          <a:ext cx="1548000" cy="243340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Penambahan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dan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penyesuaian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indikator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terdapat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pada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formulir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isian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PSETK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berdasarkan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hasil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</a:rPr>
                        <a:t>evaluasi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rgbClr val="92D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hevron 3"/>
          <p:cNvSpPr/>
          <p:nvPr/>
        </p:nvSpPr>
        <p:spPr>
          <a:xfrm>
            <a:off x="179512" y="1111772"/>
            <a:ext cx="8804577" cy="755351"/>
          </a:xfrm>
          <a:prstGeom prst="chevron">
            <a:avLst>
              <a:gd name="adj" fmla="val 38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154294" y="1958535"/>
            <a:ext cx="242316" cy="345188"/>
          </a:xfrm>
          <a:prstGeom prst="downArrow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4466662" y="1958535"/>
            <a:ext cx="242316" cy="345188"/>
          </a:xfrm>
          <a:prstGeom prst="downArrow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2810478" y="1958535"/>
            <a:ext cx="242316" cy="345188"/>
          </a:xfrm>
          <a:prstGeom prst="downArrow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6122846" y="1958535"/>
            <a:ext cx="242316" cy="345188"/>
          </a:xfrm>
          <a:prstGeom prst="downArrow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7779030" y="1958535"/>
            <a:ext cx="242316" cy="345188"/>
          </a:xfrm>
          <a:prstGeom prst="downArrow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70814" y="1205558"/>
            <a:ext cx="8143942" cy="4606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pembaharuan</a:t>
            </a:r>
            <a:r>
              <a:rPr lang="en-US" sz="1800" dirty="0"/>
              <a:t> PSETK </a:t>
            </a:r>
            <a:r>
              <a:rPr lang="en-US" sz="1800" dirty="0" err="1"/>
              <a:t>sebaiknya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jenjang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 minimal 2 (</a:t>
            </a:r>
            <a:r>
              <a:rPr lang="en-US" sz="1800" dirty="0" err="1"/>
              <a:t>dua</a:t>
            </a:r>
            <a:r>
              <a:rPr lang="en-US" sz="1800" dirty="0"/>
              <a:t>)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ditetapkan</a:t>
            </a:r>
            <a:r>
              <a:rPr lang="en-US" sz="1800" dirty="0"/>
              <a:t>,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" y="153958"/>
            <a:ext cx="665019" cy="526764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defPPr lvl="0">
              <a:defRPr lang="ko-KR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3600" b="1" baseline="0">
                <a:latin typeface="+mj-lt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/>
              <a:t>06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61585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0" t="16120"/>
          <a:stretch/>
        </p:blipFill>
        <p:spPr>
          <a:xfrm>
            <a:off x="6845300" y="1244600"/>
            <a:ext cx="2298700" cy="4026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8" t="14413" r="29098" b="8858"/>
          <a:stretch/>
        </p:blipFill>
        <p:spPr>
          <a:xfrm>
            <a:off x="4673306" y="1851670"/>
            <a:ext cx="1698894" cy="3351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PEMBIAYAAN KEGIATAN PSETK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131590"/>
            <a:ext cx="8496944" cy="9361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SUMBER PEMBIAYAAN ; Loan/Grant, APBN, APBD, </a:t>
            </a:r>
            <a:r>
              <a:rPr lang="en-US" sz="1800" dirty="0" err="1">
                <a:solidFill>
                  <a:schemeClr val="bg1"/>
                </a:solidFill>
              </a:rPr>
              <a:t>organisasi</a:t>
            </a:r>
            <a:r>
              <a:rPr lang="en-US" sz="1800" dirty="0">
                <a:solidFill>
                  <a:schemeClr val="bg1"/>
                </a:solidFill>
              </a:rPr>
              <a:t> P3A/GP3A/IP3A, </a:t>
            </a:r>
            <a:r>
              <a:rPr lang="en-US" sz="1800" dirty="0" err="1">
                <a:solidFill>
                  <a:schemeClr val="bg1"/>
                </a:solidFill>
              </a:rPr>
              <a:t>sumber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pendanaan</a:t>
            </a:r>
            <a:r>
              <a:rPr lang="en-US" sz="1800" dirty="0">
                <a:solidFill>
                  <a:schemeClr val="bg1"/>
                </a:solidFill>
              </a:rPr>
              <a:t> lain </a:t>
            </a:r>
            <a:r>
              <a:rPr lang="en-US" sz="1800" dirty="0" err="1">
                <a:solidFill>
                  <a:schemeClr val="bg1"/>
                </a:solidFill>
              </a:rPr>
              <a:t>atau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gabungan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keempat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sumber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pembiayaan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tersebut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dikeluarkan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sesuai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Daerah </a:t>
            </a:r>
            <a:r>
              <a:rPr lang="en-US" sz="1800" dirty="0" err="1">
                <a:solidFill>
                  <a:schemeClr val="bg1"/>
                </a:solidFill>
              </a:rPr>
              <a:t>Irigasi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kewenangannya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2615070"/>
            <a:ext cx="8496944" cy="936104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TAHAPAN KEGIATAN YANG DIBIAYAI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Biaya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untuk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Pelatihan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PSETK.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Biaya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untuk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Penyusunan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PSETK.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3" t="50000"/>
          <a:stretch/>
        </p:blipFill>
        <p:spPr>
          <a:xfrm>
            <a:off x="5410200" y="2743500"/>
            <a:ext cx="3733800" cy="24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04" y="212517"/>
            <a:ext cx="858851" cy="43025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3600" b="1" baseline="0">
                <a:latin typeface="+mj-lt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dirty="0"/>
              <a:t>07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22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131"/>
            <a:ext cx="5076056" cy="28817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5858"/>
            <a:ext cx="5076056" cy="576064"/>
          </a:xfrm>
          <a:solidFill>
            <a:srgbClr val="00B05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PENILAIAN  PSETK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4036" y="1361818"/>
            <a:ext cx="4427984" cy="1048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ID" sz="1800" noProof="0" dirty="0" err="1">
                <a:solidFill>
                  <a:srgbClr val="92D050"/>
                </a:solidFill>
                <a:latin typeface="Arial"/>
              </a:rPr>
              <a:t>Penilaian</a:t>
            </a:r>
            <a:r>
              <a:rPr lang="en-ID" sz="1800" noProof="0" dirty="0">
                <a:solidFill>
                  <a:srgbClr val="92D050"/>
                </a:solidFill>
                <a:latin typeface="Arial"/>
              </a:rPr>
              <a:t> </a:t>
            </a:r>
            <a:r>
              <a:rPr lang="en-ID" sz="1800" noProof="0" dirty="0" err="1">
                <a:solidFill>
                  <a:srgbClr val="92D050"/>
                </a:solidFill>
                <a:latin typeface="Arial"/>
              </a:rPr>
              <a:t>Dokumen</a:t>
            </a:r>
            <a:r>
              <a:rPr lang="en-ID" sz="1800" noProof="0" dirty="0">
                <a:solidFill>
                  <a:srgbClr val="92D050"/>
                </a:solidFill>
                <a:latin typeface="Arial"/>
              </a:rPr>
              <a:t> PSETK </a:t>
            </a:r>
            <a:r>
              <a:rPr lang="en-ID" sz="1800" noProof="0" dirty="0" err="1">
                <a:solidFill>
                  <a:srgbClr val="92D050"/>
                </a:solidFill>
                <a:latin typeface="Arial"/>
              </a:rPr>
              <a:t>dilaksanakan</a:t>
            </a:r>
            <a:r>
              <a:rPr lang="en-ID" sz="1800" noProof="0" dirty="0">
                <a:solidFill>
                  <a:srgbClr val="92D050"/>
                </a:solidFill>
                <a:latin typeface="Arial"/>
              </a:rPr>
              <a:t> 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ID" sz="1800" noProof="0" dirty="0" err="1">
                <a:solidFill>
                  <a:srgbClr val="92D050"/>
                </a:solidFill>
                <a:latin typeface="Arial"/>
              </a:rPr>
              <a:t>oleh</a:t>
            </a:r>
            <a:r>
              <a:rPr lang="en-ID" sz="1800" noProof="0" dirty="0">
                <a:solidFill>
                  <a:srgbClr val="92D050"/>
                </a:solidFill>
                <a:latin typeface="Arial"/>
              </a:rPr>
              <a:t> NPIU </a:t>
            </a:r>
            <a:r>
              <a:rPr lang="en-ID" sz="1800" noProof="0" dirty="0" err="1">
                <a:solidFill>
                  <a:srgbClr val="92D050"/>
                </a:solidFill>
                <a:latin typeface="Arial"/>
              </a:rPr>
              <a:t>Bangda</a:t>
            </a:r>
            <a:r>
              <a:rPr lang="en-ID" sz="1800" noProof="0" dirty="0">
                <a:solidFill>
                  <a:srgbClr val="92D050"/>
                </a:solidFill>
                <a:latin typeface="Arial"/>
              </a:rPr>
              <a:t> </a:t>
            </a:r>
            <a:r>
              <a:rPr lang="en-ID" sz="1800" noProof="0" dirty="0" err="1">
                <a:solidFill>
                  <a:srgbClr val="92D050"/>
                </a:solidFill>
                <a:latin typeface="Arial"/>
              </a:rPr>
              <a:t>setelah</a:t>
            </a:r>
            <a:r>
              <a:rPr lang="en-ID" sz="1800" noProof="0" dirty="0">
                <a:solidFill>
                  <a:srgbClr val="92D050"/>
                </a:solidFill>
                <a:latin typeface="Arial"/>
              </a:rPr>
              <a:t> </a:t>
            </a:r>
            <a:r>
              <a:rPr lang="en-ID" sz="1800" noProof="0" dirty="0" err="1">
                <a:solidFill>
                  <a:srgbClr val="92D050"/>
                </a:solidFill>
                <a:latin typeface="Arial"/>
              </a:rPr>
              <a:t>dokumen</a:t>
            </a:r>
            <a:r>
              <a:rPr lang="en-ID" sz="1800" noProof="0" dirty="0">
                <a:solidFill>
                  <a:srgbClr val="92D050"/>
                </a:solidFill>
                <a:latin typeface="Arial"/>
              </a:rPr>
              <a:t> 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ID" sz="1800" noProof="0" dirty="0">
                <a:solidFill>
                  <a:srgbClr val="92D050"/>
                </a:solidFill>
                <a:latin typeface="Arial"/>
              </a:rPr>
              <a:t>PSETK </a:t>
            </a:r>
            <a:r>
              <a:rPr lang="en-ID" sz="1800" noProof="0" dirty="0" err="1">
                <a:solidFill>
                  <a:srgbClr val="92D050"/>
                </a:solidFill>
                <a:latin typeface="Arial"/>
              </a:rPr>
              <a:t>ditandatangani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63695"/>
              </p:ext>
            </p:extLst>
          </p:nvPr>
        </p:nvGraphicFramePr>
        <p:xfrm>
          <a:off x="5113170" y="-20538"/>
          <a:ext cx="4067342" cy="512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Worksheet" r:id="rId4" imgW="7238965" imgH="12839684" progId="Excel.Sheet.12">
                  <p:embed/>
                </p:oleObj>
              </mc:Choice>
              <mc:Fallback>
                <p:oleObj name="Worksheet" r:id="rId4" imgW="7238965" imgH="12839684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170" y="-20538"/>
                        <a:ext cx="4067342" cy="51220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r="28783"/>
          <a:stretch/>
        </p:blipFill>
        <p:spPr>
          <a:xfrm>
            <a:off x="427526" y="2245130"/>
            <a:ext cx="896602" cy="2150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6" r="33699"/>
          <a:stretch/>
        </p:blipFill>
        <p:spPr>
          <a:xfrm>
            <a:off x="1442054" y="2427734"/>
            <a:ext cx="448957" cy="1170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6" r="38370"/>
          <a:stretch/>
        </p:blipFill>
        <p:spPr>
          <a:xfrm>
            <a:off x="2829201" y="2139702"/>
            <a:ext cx="374647" cy="16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1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r="28254"/>
          <a:stretch/>
        </p:blipFill>
        <p:spPr>
          <a:xfrm>
            <a:off x="-34268" y="-56465"/>
            <a:ext cx="1431925" cy="33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8382" r="12693" b="12826"/>
          <a:stretch/>
        </p:blipFill>
        <p:spPr>
          <a:xfrm>
            <a:off x="0" y="809067"/>
            <a:ext cx="3286398" cy="2946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7" r="31379"/>
          <a:stretch/>
        </p:blipFill>
        <p:spPr>
          <a:xfrm>
            <a:off x="5710481" y="1855981"/>
            <a:ext cx="982422" cy="24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8" r="35298"/>
          <a:stretch/>
        </p:blipFill>
        <p:spPr>
          <a:xfrm>
            <a:off x="6484374" y="243535"/>
            <a:ext cx="628650" cy="24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r="30385"/>
          <a:stretch/>
        </p:blipFill>
        <p:spPr>
          <a:xfrm>
            <a:off x="3651208" y="-84543"/>
            <a:ext cx="1718370" cy="3365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r="15071"/>
          <a:stretch/>
        </p:blipFill>
        <p:spPr>
          <a:xfrm>
            <a:off x="3036432" y="2190212"/>
            <a:ext cx="2013404" cy="30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52879"/>
            <a:ext cx="2700000" cy="27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" y="3232522"/>
            <a:ext cx="1868462" cy="1868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 t="50000"/>
          <a:stretch/>
        </p:blipFill>
        <p:spPr>
          <a:xfrm>
            <a:off x="6239944" y="3280548"/>
            <a:ext cx="2904056" cy="184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1495" r="26282" b="2242"/>
          <a:stretch/>
        </p:blipFill>
        <p:spPr>
          <a:xfrm>
            <a:off x="4378092" y="2039161"/>
            <a:ext cx="1823600" cy="31510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FF0000"/>
                </a:solidFill>
              </a:rPr>
              <a:t>TERIMA KASIH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/>
          <a:stretch/>
        </p:blipFill>
        <p:spPr>
          <a:xfrm>
            <a:off x="1955800" y="-16346"/>
            <a:ext cx="7170532" cy="5143500"/>
          </a:xfrm>
          <a:prstGeom prst="rect">
            <a:avLst/>
          </a:prstGeom>
        </p:spPr>
      </p:pic>
      <p:sp>
        <p:nvSpPr>
          <p:cNvPr id="7" name="Half Frame 6"/>
          <p:cNvSpPr/>
          <p:nvPr/>
        </p:nvSpPr>
        <p:spPr>
          <a:xfrm>
            <a:off x="5334696" y="27969"/>
            <a:ext cx="914400" cy="914400"/>
          </a:xfrm>
          <a:prstGeom prst="halfFrame">
            <a:avLst>
              <a:gd name="adj1" fmla="val 8333"/>
              <a:gd name="adj2" fmla="val 833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191325" y="4216213"/>
            <a:ext cx="914400" cy="914400"/>
          </a:xfrm>
          <a:prstGeom prst="halfFrame">
            <a:avLst>
              <a:gd name="adj1" fmla="val 8333"/>
              <a:gd name="adj2" fmla="val 833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508104" y="195486"/>
            <a:ext cx="3424213" cy="476761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8335" y="627534"/>
            <a:ext cx="3919161" cy="316745"/>
          </a:xfrm>
          <a:solidFill>
            <a:srgbClr val="00B050"/>
          </a:solidFill>
        </p:spPr>
        <p:txBody>
          <a:bodyPr/>
          <a:lstStyle/>
          <a:p>
            <a:r>
              <a:rPr lang="en-ID" sz="1600" b="1" dirty="0">
                <a:solidFill>
                  <a:schemeClr val="tx1"/>
                </a:solidFill>
              </a:rPr>
              <a:t>DASAR PELAKSANAAN PSETK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99" t="5033" r="27118" b="5520"/>
          <a:stretch/>
        </p:blipFill>
        <p:spPr>
          <a:xfrm>
            <a:off x="1409700" y="894358"/>
            <a:ext cx="2286000" cy="4315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8" t="45386" r="37512"/>
          <a:stretch/>
        </p:blipFill>
        <p:spPr>
          <a:xfrm>
            <a:off x="4425472" y="2318054"/>
            <a:ext cx="1409700" cy="28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3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0"/>
          <a:stretch/>
        </p:blipFill>
        <p:spPr>
          <a:xfrm>
            <a:off x="13320" y="1347614"/>
            <a:ext cx="9144000" cy="3765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28" y="3039515"/>
            <a:ext cx="776016" cy="77601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ID" b="1" dirty="0">
                <a:solidFill>
                  <a:schemeClr val="tx1"/>
                </a:solidFill>
              </a:rPr>
              <a:t>PSETK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/>
          <a:stretch/>
        </p:blipFill>
        <p:spPr>
          <a:xfrm>
            <a:off x="4500674" y="2904331"/>
            <a:ext cx="1422180" cy="1505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4" t="4916" r="12962"/>
          <a:stretch/>
        </p:blipFill>
        <p:spPr>
          <a:xfrm>
            <a:off x="1475656" y="2305712"/>
            <a:ext cx="2111432" cy="2912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8" r="4880"/>
          <a:stretch/>
        </p:blipFill>
        <p:spPr>
          <a:xfrm>
            <a:off x="5652120" y="1898086"/>
            <a:ext cx="2667001" cy="351789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1869104"/>
          </a:xfrm>
        </p:spPr>
        <p:txBody>
          <a:bodyPr/>
          <a:lstStyle/>
          <a:p>
            <a:r>
              <a:rPr lang="en-US" sz="2000" dirty="0" err="1">
                <a:solidFill>
                  <a:schemeClr val="bg1"/>
                </a:solidFill>
              </a:rPr>
              <a:t>Gambaran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informasi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data </a:t>
            </a:r>
            <a:r>
              <a:rPr lang="en-US" sz="2000" dirty="0" err="1">
                <a:solidFill>
                  <a:schemeClr val="bg1"/>
                </a:solidFill>
              </a:rPr>
              <a:t>mengenai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keadaan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sosial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ekonomi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teknis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kelembagaan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suatu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daerah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irigasi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dibutuhkan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oleh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Kelembagaan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Pengelola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Irigasi</a:t>
            </a:r>
            <a:r>
              <a:rPr lang="en-US" sz="2000" dirty="0">
                <a:solidFill>
                  <a:schemeClr val="bg1"/>
                </a:solidFill>
              </a:rPr>
              <a:t> (KPI)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perencanaan</a:t>
            </a:r>
            <a:r>
              <a:rPr lang="en-US" sz="2000" dirty="0">
                <a:solidFill>
                  <a:schemeClr val="bg1"/>
                </a:solidFill>
              </a:rPr>
              <a:t> program </a:t>
            </a:r>
            <a:r>
              <a:rPr lang="en-US" sz="2000" dirty="0" err="1">
                <a:solidFill>
                  <a:schemeClr val="bg1"/>
                </a:solidFill>
              </a:rPr>
              <a:t>pemberdayaan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kelembagaan</a:t>
            </a:r>
            <a:r>
              <a:rPr lang="en-US" sz="2000" dirty="0">
                <a:solidFill>
                  <a:schemeClr val="bg1"/>
                </a:solidFill>
              </a:rPr>
              <a:t> P3A/GP3A/IP3A , </a:t>
            </a:r>
            <a:r>
              <a:rPr lang="en-US" sz="2000" dirty="0" err="1">
                <a:solidFill>
                  <a:schemeClr val="bg1"/>
                </a:solidFill>
              </a:rPr>
              <a:t>Poktan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Gapoktan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  </a:t>
            </a:r>
            <a:r>
              <a:rPr lang="en-US" sz="2000" dirty="0" err="1">
                <a:solidFill>
                  <a:schemeClr val="bg1"/>
                </a:solidFill>
              </a:rPr>
              <a:t>meningkatkan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kinerja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pengelolaan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irigasi-pertanian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partisipatif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412" y="176931"/>
            <a:ext cx="895722" cy="522612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defPPr lvl="0">
              <a:defRPr lang="ko-KR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3200" b="1" baseline="0">
                <a:latin typeface="+mj-lt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/>
              <a:t>01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9777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43567"/>
            <a:ext cx="9144000" cy="576064"/>
          </a:xfrm>
          <a:solidFill>
            <a:srgbClr val="00B050"/>
          </a:solidFill>
        </p:spPr>
        <p:txBody>
          <a:bodyPr/>
          <a:lstStyle/>
          <a:p>
            <a:r>
              <a:rPr lang="en-ID" altLang="ko-KR" b="1" dirty="0">
                <a:solidFill>
                  <a:schemeClr val="tx1"/>
                </a:solidFill>
              </a:rPr>
              <a:t>KEGUNAAN PSETK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7201" y="231764"/>
            <a:ext cx="2736304" cy="4710917"/>
            <a:chOff x="-36512" y="123478"/>
            <a:chExt cx="2736304" cy="4710917"/>
          </a:xfrm>
        </p:grpSpPr>
        <p:sp>
          <p:nvSpPr>
            <p:cNvPr id="14" name="Round Same Side Corner Rectangle 8"/>
            <p:cNvSpPr/>
            <p:nvPr/>
          </p:nvSpPr>
          <p:spPr>
            <a:xfrm>
              <a:off x="-36512" y="123478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ound Same Side Corner Rectangle 8"/>
            <p:cNvSpPr/>
            <p:nvPr/>
          </p:nvSpPr>
          <p:spPr>
            <a:xfrm>
              <a:off x="302342" y="390324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-40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ound Same Side Corner Rectangle 8"/>
            <p:cNvSpPr/>
            <p:nvPr/>
          </p:nvSpPr>
          <p:spPr>
            <a:xfrm>
              <a:off x="641195" y="657169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Round Same Side Corner Rectangle 8"/>
            <p:cNvSpPr/>
            <p:nvPr/>
          </p:nvSpPr>
          <p:spPr>
            <a:xfrm>
              <a:off x="980048" y="924014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Round Same Side Corner Rectangle 8"/>
            <p:cNvSpPr/>
            <p:nvPr/>
          </p:nvSpPr>
          <p:spPr>
            <a:xfrm>
              <a:off x="1318901" y="1197470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FE0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37926" y="1059582"/>
            <a:ext cx="41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Kegunaan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bagi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masyarakat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petani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(P3A/GP3A/IP3A dan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Poktan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/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Gapoktan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KWT)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sebagai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dokumen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perencanaan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pengelolaan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irigasi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pertanian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secara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berkelanjutan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37926" y="1707654"/>
            <a:ext cx="4138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Kegunaan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bagi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Komisi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Irigasi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sekurang-kurangnya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sebagai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dasar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pertimbangan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dalam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;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koordinasi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perencanaan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pengelolaan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irigasi-pertanian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;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pola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rencana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tata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tanam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;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rencana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tahunan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pembagian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pemberian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air ;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rekomendasi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prioritas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alokasi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Dana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Pengelolaan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Irigasi-pertanian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(DPI),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dll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37926" y="2931790"/>
            <a:ext cx="4138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Kegunaan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bagi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Organisasi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Perangkat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Daerah (OPD) yang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terkait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irigasi-pertanian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sekurang-kurangnya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sebagai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dasar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pertimbangan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dalam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penyusunan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RP2I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37926" y="3766269"/>
            <a:ext cx="4138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Kegunaan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bagi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pemangku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kepentingan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lainnya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terkait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irigasi-pertanian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sekurang-kurangnya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sebagai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dasar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pertimbangan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dalam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;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Memberikan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fasilitasibantuan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sesuai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kebutuhan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kelembagaan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petani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;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kerjasama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berdasarkan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kesetaraan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dan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prstClr val="white"/>
                </a:solidFill>
                <a:cs typeface="Arial" pitchFamily="34" charset="0"/>
              </a:rPr>
              <a:t>kemitraan</a:t>
            </a:r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23928" y="2950482"/>
            <a:ext cx="485364" cy="485364"/>
          </a:xfrm>
          <a:prstGeom prst="ellipse">
            <a:avLst/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23928" y="1059582"/>
            <a:ext cx="485364" cy="485364"/>
          </a:xfrm>
          <a:prstGeom prst="ellipse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923928" y="1779662"/>
            <a:ext cx="485364" cy="485364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923928" y="3814578"/>
            <a:ext cx="485364" cy="485364"/>
          </a:xfrm>
          <a:prstGeom prst="ellipse">
            <a:avLst/>
          </a:pr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92303" y="1117598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01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92299" y="1837678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02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92295" y="3008498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03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92291" y="3872594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04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solidFill>
            <a:srgbClr val="00B050"/>
          </a:solidFill>
        </p:spPr>
        <p:txBody>
          <a:bodyPr anchor="ctr"/>
          <a:lstStyle/>
          <a:p>
            <a:r>
              <a:rPr lang="en-US" altLang="ko-KR" b="1" dirty="0">
                <a:solidFill>
                  <a:schemeClr val="tx1"/>
                </a:solidFill>
              </a:rPr>
              <a:t>MAKSUD DAN TUJUAN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520" y="771550"/>
            <a:ext cx="8603646" cy="4153229"/>
            <a:chOff x="993726" y="1684338"/>
            <a:chExt cx="2227202" cy="2247798"/>
          </a:xfrm>
        </p:grpSpPr>
        <p:sp>
          <p:nvSpPr>
            <p:cNvPr id="4" name="Rectangle 3"/>
            <p:cNvSpPr/>
            <p:nvPr/>
          </p:nvSpPr>
          <p:spPr>
            <a:xfrm>
              <a:off x="993726" y="2012949"/>
              <a:ext cx="2227202" cy="191918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981673" y="1684338"/>
              <a:ext cx="335529" cy="65052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Content Placeholder 3"/>
          <p:cNvSpPr txBox="1">
            <a:spLocks/>
          </p:cNvSpPr>
          <p:nvPr/>
        </p:nvSpPr>
        <p:spPr>
          <a:xfrm>
            <a:off x="395536" y="2109356"/>
            <a:ext cx="8352928" cy="249381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solidFill>
                  <a:schemeClr val="bg1"/>
                </a:solidFill>
              </a:rPr>
              <a:t>Meningkatkan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pemahaman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Kelembagaan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Pengelola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Irigasi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pengguna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lainnya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terhadap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pelaksanaan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kegiatan</a:t>
            </a:r>
            <a:r>
              <a:rPr lang="en-US" sz="2000" dirty="0">
                <a:solidFill>
                  <a:schemeClr val="bg1"/>
                </a:solidFill>
              </a:rPr>
              <a:t> PSETK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pemahaman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terhadap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prinsip-prinsip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pelaksanaan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kegiatan</a:t>
            </a:r>
            <a:r>
              <a:rPr lang="en-US" sz="2000" dirty="0">
                <a:solidFill>
                  <a:schemeClr val="bg1"/>
                </a:solidFill>
              </a:rPr>
              <a:t> PSETK.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solidFill>
                  <a:schemeClr val="bg1"/>
                </a:solidFill>
              </a:rPr>
              <a:t>Meningkatkan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kemampuan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Kelembagaan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Pengelola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Irigasi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pengguna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lainnya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persiapan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pelaksanaan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lanjut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hasil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kegiatan</a:t>
            </a:r>
            <a:r>
              <a:rPr lang="en-US" sz="2000" dirty="0">
                <a:solidFill>
                  <a:schemeClr val="bg1"/>
                </a:solidFill>
              </a:rPr>
              <a:t> PSETK.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solidFill>
                  <a:schemeClr val="bg1"/>
                </a:solidFill>
              </a:rPr>
              <a:t>Meningkatkan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kemampuan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Kelembagaan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Pengelola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Irigasi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pengguna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lainnya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merumuskan</a:t>
            </a:r>
            <a:r>
              <a:rPr lang="en-US" sz="2000" dirty="0">
                <a:solidFill>
                  <a:schemeClr val="bg1"/>
                </a:solidFill>
              </a:rPr>
              <a:t> program </a:t>
            </a:r>
            <a:r>
              <a:rPr lang="en-US" sz="2000" dirty="0" err="1">
                <a:solidFill>
                  <a:schemeClr val="bg1"/>
                </a:solidFill>
              </a:rPr>
              <a:t>kerja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pemberdayaan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kelembagaan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irigasi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33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39" t="3835" r="14578"/>
          <a:stretch/>
        </p:blipFill>
        <p:spPr>
          <a:xfrm>
            <a:off x="6616700" y="1536700"/>
            <a:ext cx="2527300" cy="36068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SASARAN DAN RUANG LINGKUP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88" y="771550"/>
            <a:ext cx="7384294" cy="194824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SASARAN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Terselenggaranya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penyusunan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PSETK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rangka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PPSI yang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menyediakan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aktual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akurat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penyusunan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rencana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tahunan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jangka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panjang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meningkatkan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kinerja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pemberdayaan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kelembagaan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irigasi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daerah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irigasi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kewenangan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pusat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provinsi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maupun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kabupaten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931" y="2845052"/>
            <a:ext cx="7319073" cy="230425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2400" dirty="0">
                <a:solidFill>
                  <a:schemeClr val="bg1"/>
                </a:solidFill>
              </a:rPr>
              <a:t>RUANG</a:t>
            </a:r>
            <a:r>
              <a:rPr lang="en-ID" sz="1800" dirty="0">
                <a:solidFill>
                  <a:schemeClr val="bg1"/>
                </a:solidFill>
              </a:rPr>
              <a:t> LINGKUP</a:t>
            </a:r>
            <a:endParaRPr lang="en-US" sz="1800" dirty="0">
              <a:solidFill>
                <a:schemeClr val="bg1"/>
              </a:solidFill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Prinsip-prinsip</a:t>
            </a:r>
            <a:r>
              <a:rPr lang="en-US" sz="1800" dirty="0">
                <a:solidFill>
                  <a:schemeClr val="bg1"/>
                </a:solidFill>
              </a:rPr>
              <a:t> PSETK 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Pendekatan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metode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penyusunan</a:t>
            </a:r>
            <a:r>
              <a:rPr lang="en-US" sz="1800" dirty="0">
                <a:solidFill>
                  <a:schemeClr val="bg1"/>
                </a:solidFill>
              </a:rPr>
              <a:t> PSETK 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Tahapan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kegiatan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penyusunan</a:t>
            </a:r>
            <a:r>
              <a:rPr lang="en-US" sz="1800" dirty="0">
                <a:solidFill>
                  <a:schemeClr val="bg1"/>
                </a:solidFill>
              </a:rPr>
              <a:t> PSETK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Evaluasi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pembaruan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dokumen</a:t>
            </a:r>
            <a:r>
              <a:rPr lang="en-US" sz="1800" dirty="0">
                <a:solidFill>
                  <a:schemeClr val="bg1"/>
                </a:solidFill>
              </a:rPr>
              <a:t> PSETK  5. </a:t>
            </a:r>
            <a:r>
              <a:rPr lang="en-US" sz="1800" dirty="0" err="1">
                <a:solidFill>
                  <a:schemeClr val="bg1"/>
                </a:solidFill>
              </a:rPr>
              <a:t>Pembiayaan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Kegiatan</a:t>
            </a:r>
            <a:r>
              <a:rPr lang="en-US" sz="1800" dirty="0">
                <a:solidFill>
                  <a:schemeClr val="bg1"/>
                </a:solidFill>
              </a:rPr>
              <a:t> PSETK </a:t>
            </a:r>
          </a:p>
        </p:txBody>
      </p:sp>
    </p:spTree>
    <p:extLst>
      <p:ext uri="{BB962C8B-B14F-4D97-AF65-F5344CB8AC3E}">
        <p14:creationId xmlns:p14="http://schemas.microsoft.com/office/powerpoint/2010/main" val="379862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9792" y="89570"/>
            <a:ext cx="6444208" cy="576064"/>
          </a:xfrm>
          <a:solidFill>
            <a:srgbClr val="00B050"/>
          </a:solidFill>
        </p:spPr>
        <p:txBody>
          <a:bodyPr anchor="ctr"/>
          <a:lstStyle/>
          <a:p>
            <a:r>
              <a:rPr lang="en-ID" b="1" dirty="0">
                <a:solidFill>
                  <a:schemeClr val="tx1"/>
                </a:solidFill>
              </a:rPr>
              <a:t>PRINSIP PSETK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2820394"/>
              </p:ext>
            </p:extLst>
          </p:nvPr>
        </p:nvGraphicFramePr>
        <p:xfrm>
          <a:off x="2987824" y="867294"/>
          <a:ext cx="56521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r="22764"/>
          <a:stretch/>
        </p:blipFill>
        <p:spPr>
          <a:xfrm>
            <a:off x="179512" y="456332"/>
            <a:ext cx="29718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66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6" y="1516166"/>
            <a:ext cx="3935904" cy="393590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4435"/>
            <a:ext cx="9144000" cy="545584"/>
          </a:xfrm>
          <a:solidFill>
            <a:srgbClr val="00B050"/>
          </a:solidFill>
        </p:spPr>
        <p:txBody>
          <a:bodyPr anchor="ctr"/>
          <a:lstStyle/>
          <a:p>
            <a:r>
              <a:rPr lang="en-ID" altLang="ko-KR" b="1" dirty="0">
                <a:solidFill>
                  <a:schemeClr val="tx1"/>
                </a:solidFill>
              </a:rPr>
              <a:t>PSETK MERUPAKAN INDIKATOR DLI 7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2940446"/>
            <a:ext cx="7020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22201" y="283285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88254" y="283285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54307" y="283285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20360" y="283285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20644" y="2764618"/>
            <a:ext cx="351656" cy="351656"/>
            <a:chOff x="7674582" y="2611946"/>
            <a:chExt cx="351656" cy="351656"/>
          </a:xfrm>
          <a:solidFill>
            <a:srgbClr val="FF0000"/>
          </a:solidFill>
        </p:grpSpPr>
        <p:sp>
          <p:nvSpPr>
            <p:cNvPr id="18" name="Oval 17"/>
            <p:cNvSpPr/>
            <p:nvPr/>
          </p:nvSpPr>
          <p:spPr>
            <a:xfrm>
              <a:off x="7674582" y="261194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740352" y="2680179"/>
              <a:ext cx="216000" cy="21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21595" y="3207927"/>
            <a:ext cx="8172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2017</a:t>
            </a:r>
            <a:endParaRPr lang="ko-KR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7648" y="235213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3701" y="3207927"/>
            <a:ext cx="8172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9754" y="235213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  <a:cs typeface="Arial" pitchFamily="34" charset="0"/>
              </a:rPr>
              <a:t>2020</a:t>
            </a:r>
            <a:endParaRPr lang="ko-KR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788" y="3130983"/>
            <a:ext cx="11772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2021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5093" y="1235069"/>
            <a:ext cx="1303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altLang="ko-KR" sz="1200" dirty="0" err="1">
                <a:solidFill>
                  <a:schemeClr val="bg1"/>
                </a:solidFill>
                <a:cs typeface="Arial" pitchFamily="34" charset="0"/>
              </a:rPr>
              <a:t>Panduan</a:t>
            </a:r>
            <a:r>
              <a:rPr lang="en-ID" altLang="ko-KR" sz="1200" dirty="0">
                <a:solidFill>
                  <a:schemeClr val="bg1"/>
                </a:solidFill>
                <a:cs typeface="Arial" pitchFamily="34" charset="0"/>
              </a:rPr>
              <a:t> PSETK di yang </a:t>
            </a:r>
            <a:r>
              <a:rPr lang="en-ID" altLang="ko-KR" sz="1200" dirty="0" err="1">
                <a:solidFill>
                  <a:schemeClr val="bg1"/>
                </a:solidFill>
                <a:cs typeface="Arial" pitchFamily="34" charset="0"/>
              </a:rPr>
              <a:t>terbaharui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Setidaknya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500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dokumen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PSETK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terbit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10610" y="3653199"/>
            <a:ext cx="130339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cs typeface="Arial" pitchFamily="34" charset="0"/>
              </a:rPr>
              <a:t>719 </a:t>
            </a:r>
            <a:r>
              <a:rPr lang="en-US" altLang="ko-KR" sz="1200" b="1" dirty="0" err="1">
                <a:solidFill>
                  <a:srgbClr val="FF0000"/>
                </a:solidFill>
                <a:cs typeface="Arial" pitchFamily="34" charset="0"/>
              </a:rPr>
              <a:t>dokumen</a:t>
            </a:r>
            <a:r>
              <a:rPr lang="en-US" altLang="ko-KR" sz="1200" b="1" dirty="0">
                <a:solidFill>
                  <a:srgbClr val="FF0000"/>
                </a:solidFill>
                <a:cs typeface="Arial" pitchFamily="34" charset="0"/>
              </a:rPr>
              <a:t> PSETK </a:t>
            </a:r>
            <a:r>
              <a:rPr lang="en-US" altLang="ko-KR" sz="1200" b="1" dirty="0" err="1">
                <a:solidFill>
                  <a:srgbClr val="FF0000"/>
                </a:solidFill>
                <a:cs typeface="Arial" pitchFamily="34" charset="0"/>
              </a:rPr>
              <a:t>terbit</a:t>
            </a:r>
            <a:endParaRPr lang="en-US" altLang="ko-KR" sz="12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88672" y="2059099"/>
            <a:ext cx="130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-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50718" y="3668912"/>
            <a:ext cx="130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725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1128</Words>
  <Application>Microsoft Office PowerPoint</Application>
  <PresentationFormat>On-screen Show (16:9)</PresentationFormat>
  <Paragraphs>208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 Unicode MS</vt:lpstr>
      <vt:lpstr>맑은 고딕</vt:lpstr>
      <vt:lpstr>Arial</vt:lpstr>
      <vt:lpstr>Calibri</vt:lpstr>
      <vt:lpstr>Calibri Light</vt:lpstr>
      <vt:lpstr>News Gothic MT</vt:lpstr>
      <vt:lpstr>Tahoma</vt:lpstr>
      <vt:lpstr>Cover and End Slide Master</vt:lpstr>
      <vt:lpstr>Contents Slide Master</vt:lpstr>
      <vt:lpstr>Section Break Slide Master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Ah. Zaenal Fanani</dc:creator>
  <cp:lastModifiedBy>User</cp:lastModifiedBy>
  <cp:revision>19</cp:revision>
  <dcterms:modified xsi:type="dcterms:W3CDTF">2018-10-10T13:18:19Z</dcterms:modified>
</cp:coreProperties>
</file>