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0" r:id="rId3"/>
    <p:sldId id="259" r:id="rId4"/>
    <p:sldId id="265" r:id="rId5"/>
    <p:sldId id="264" r:id="rId6"/>
    <p:sldId id="258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792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2748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2990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5079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173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479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021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960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132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4399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236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3DF29-1186-425D-9C59-856750204C2C}" type="datetimeFigureOut">
              <a:rPr lang="en-ID" smtClean="0"/>
              <a:t>09/10/2018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F37D4-A9FA-45FF-8437-F3AE184AE68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876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D465-B358-49C5-8DC7-355EAA5A69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/>
              <a:t>MODUL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2077D5-2461-42AC-B228-C303ADB8CF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D" sz="6000" dirty="0"/>
              <a:t>ORIENTASI PELATIHAN</a:t>
            </a:r>
          </a:p>
        </p:txBody>
      </p:sp>
    </p:spTree>
    <p:extLst>
      <p:ext uri="{BB962C8B-B14F-4D97-AF65-F5344CB8AC3E}">
        <p14:creationId xmlns:p14="http://schemas.microsoft.com/office/powerpoint/2010/main" val="280317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0D3B7-201B-44C9-9165-D94C988C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3191"/>
          </a:xfrm>
        </p:spPr>
        <p:txBody>
          <a:bodyPr/>
          <a:lstStyle/>
          <a:p>
            <a:pPr algn="ctr"/>
            <a:r>
              <a:rPr lang="en-ID" b="1" dirty="0" err="1"/>
              <a:t>Tujuan</a:t>
            </a:r>
            <a:r>
              <a:rPr lang="en-ID" b="1" dirty="0"/>
              <a:t> </a:t>
            </a:r>
            <a:r>
              <a:rPr lang="en-ID" b="1" dirty="0" err="1"/>
              <a:t>Pembelajaran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D2578-9069-4CB3-805B-9347AC02E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3191"/>
            <a:ext cx="10515600" cy="5658552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eriod"/>
            </a:pPr>
            <a:r>
              <a:rPr lang="en-US" sz="12800" b="1" dirty="0" err="1"/>
              <a:t>Kompetensi</a:t>
            </a:r>
            <a:r>
              <a:rPr lang="en-US" sz="12800" b="1" dirty="0"/>
              <a:t> Dasar</a:t>
            </a:r>
          </a:p>
          <a:p>
            <a:pPr marL="0" indent="0">
              <a:buNone/>
            </a:pPr>
            <a:r>
              <a:rPr lang="en-US" sz="12800" dirty="0" err="1" smtClean="0"/>
              <a:t>Setelah</a:t>
            </a:r>
            <a:r>
              <a:rPr lang="en-US" sz="12800" dirty="0" smtClean="0"/>
              <a:t> </a:t>
            </a:r>
            <a:r>
              <a:rPr lang="en-US" sz="12800" dirty="0" err="1"/>
              <a:t>mengikuti</a:t>
            </a:r>
            <a:r>
              <a:rPr lang="en-US" sz="12800" dirty="0"/>
              <a:t> </a:t>
            </a:r>
            <a:r>
              <a:rPr lang="en-US" sz="12800" dirty="0" err="1"/>
              <a:t>kegiatan</a:t>
            </a:r>
            <a:r>
              <a:rPr lang="en-US" sz="12800" dirty="0"/>
              <a:t> </a:t>
            </a:r>
            <a:r>
              <a:rPr lang="en-US" sz="12800" dirty="0" err="1"/>
              <a:t>belajar</a:t>
            </a:r>
            <a:r>
              <a:rPr lang="en-US" sz="12800" dirty="0"/>
              <a:t> Modul 1, </a:t>
            </a:r>
            <a:r>
              <a:rPr lang="en-US" sz="12800" dirty="0" err="1"/>
              <a:t>peserta</a:t>
            </a:r>
            <a:r>
              <a:rPr lang="en-US" sz="12800" dirty="0"/>
              <a:t> </a:t>
            </a:r>
            <a:r>
              <a:rPr lang="en-US" sz="12800" dirty="0" err="1"/>
              <a:t>pelatihan</a:t>
            </a:r>
            <a:r>
              <a:rPr lang="en-US" sz="12800" dirty="0"/>
              <a:t> </a:t>
            </a:r>
            <a:r>
              <a:rPr lang="en-US" sz="12800" dirty="0" err="1"/>
              <a:t>diharapkan</a:t>
            </a:r>
            <a:r>
              <a:rPr lang="en-US" sz="12800" dirty="0"/>
              <a:t> </a:t>
            </a:r>
            <a:r>
              <a:rPr lang="en-US" sz="12800" dirty="0" err="1"/>
              <a:t>dapat</a:t>
            </a:r>
            <a:r>
              <a:rPr lang="en-US" sz="12800" dirty="0"/>
              <a:t> </a:t>
            </a:r>
            <a:r>
              <a:rPr lang="en-US" sz="12800" dirty="0" err="1"/>
              <a:t>memahami</a:t>
            </a:r>
            <a:r>
              <a:rPr lang="en-US" sz="12800" dirty="0"/>
              <a:t>, </a:t>
            </a:r>
            <a:r>
              <a:rPr lang="en-US" sz="12800" dirty="0" err="1"/>
              <a:t>menjelaskan</a:t>
            </a:r>
            <a:r>
              <a:rPr lang="en-US" sz="12800" dirty="0"/>
              <a:t>, dan </a:t>
            </a:r>
            <a:r>
              <a:rPr lang="en-US" sz="12800" dirty="0" err="1"/>
              <a:t>mempraktikkan</a:t>
            </a:r>
            <a:r>
              <a:rPr lang="en-US" sz="12800" dirty="0"/>
              <a:t> </a:t>
            </a:r>
            <a:r>
              <a:rPr lang="en-US" sz="12800" dirty="0" err="1"/>
              <a:t>Orientasi</a:t>
            </a:r>
            <a:r>
              <a:rPr lang="en-US" sz="12800" dirty="0"/>
              <a:t> </a:t>
            </a:r>
            <a:r>
              <a:rPr lang="en-US" sz="12800" dirty="0" err="1"/>
              <a:t>Pelatihan</a:t>
            </a:r>
            <a:r>
              <a:rPr lang="en-US" sz="12800" dirty="0"/>
              <a:t> </a:t>
            </a:r>
          </a:p>
          <a:p>
            <a:pPr marL="0" indent="0">
              <a:buNone/>
            </a:pPr>
            <a:endParaRPr lang="en-US" sz="12800" dirty="0"/>
          </a:p>
          <a:p>
            <a:pPr marL="0" indent="0">
              <a:buNone/>
            </a:pPr>
            <a:r>
              <a:rPr lang="en-US" sz="12800" b="1" dirty="0"/>
              <a:t>2. </a:t>
            </a:r>
            <a:r>
              <a:rPr lang="en-US" sz="12800" b="1" dirty="0" err="1"/>
              <a:t>Indikator</a:t>
            </a:r>
            <a:r>
              <a:rPr lang="en-US" sz="12800" b="1" dirty="0"/>
              <a:t> </a:t>
            </a:r>
            <a:r>
              <a:rPr lang="en-US" sz="12800" b="1" dirty="0" err="1"/>
              <a:t>Pencapaian</a:t>
            </a:r>
            <a:endParaRPr lang="en-US" sz="12800" b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2800" dirty="0" err="1" smtClean="0"/>
              <a:t>Peserta</a:t>
            </a:r>
            <a:r>
              <a:rPr lang="en-US" sz="12800" dirty="0" smtClean="0"/>
              <a:t> </a:t>
            </a:r>
            <a:r>
              <a:rPr lang="en-US" sz="12800" dirty="0" err="1"/>
              <a:t>dapat</a:t>
            </a:r>
            <a:r>
              <a:rPr lang="en-US" sz="12800" dirty="0"/>
              <a:t> </a:t>
            </a:r>
            <a:r>
              <a:rPr lang="en-US" sz="12800" dirty="0" err="1"/>
              <a:t>membuat</a:t>
            </a:r>
            <a:r>
              <a:rPr lang="en-US" sz="12800" dirty="0"/>
              <a:t> </a:t>
            </a:r>
            <a:r>
              <a:rPr lang="en-US" sz="12800" dirty="0" err="1"/>
              <a:t>bina</a:t>
            </a:r>
            <a:r>
              <a:rPr lang="en-US" sz="12800" dirty="0"/>
              <a:t> </a:t>
            </a:r>
            <a:r>
              <a:rPr lang="en-US" sz="12800" dirty="0" err="1"/>
              <a:t>suasana</a:t>
            </a:r>
            <a:r>
              <a:rPr lang="en-US" sz="12800" dirty="0"/>
              <a:t> dan </a:t>
            </a:r>
            <a:r>
              <a:rPr lang="en-US" sz="12800" dirty="0" err="1"/>
              <a:t>pengenalan</a:t>
            </a:r>
            <a:r>
              <a:rPr lang="en-US" sz="12800" dirty="0"/>
              <a:t> </a:t>
            </a:r>
            <a:r>
              <a:rPr lang="en-US" sz="12800" dirty="0" err="1"/>
              <a:t>diri</a:t>
            </a:r>
            <a:r>
              <a:rPr lang="en-US" sz="12800" dirty="0"/>
              <a:t> </a:t>
            </a:r>
            <a:r>
              <a:rPr lang="en-US" sz="12800" dirty="0" err="1"/>
              <a:t>secara</a:t>
            </a:r>
            <a:r>
              <a:rPr lang="en-US" sz="12800" dirty="0"/>
              <a:t> </a:t>
            </a:r>
            <a:r>
              <a:rPr lang="en-US" sz="12800" dirty="0" err="1"/>
              <a:t>partisipatif</a:t>
            </a:r>
            <a:endParaRPr lang="en-US" sz="1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2800" dirty="0" err="1"/>
              <a:t>Peserta</a:t>
            </a:r>
            <a:r>
              <a:rPr lang="en-US" sz="12800" dirty="0"/>
              <a:t> </a:t>
            </a:r>
            <a:r>
              <a:rPr lang="en-US" sz="12800" dirty="0" err="1"/>
              <a:t>dapat</a:t>
            </a:r>
            <a:r>
              <a:rPr lang="en-US" sz="12800" dirty="0"/>
              <a:t> </a:t>
            </a:r>
            <a:r>
              <a:rPr lang="en-US" sz="12800" dirty="0" err="1"/>
              <a:t>membuat</a:t>
            </a:r>
            <a:r>
              <a:rPr lang="en-US" sz="12800" dirty="0"/>
              <a:t> </a:t>
            </a:r>
            <a:r>
              <a:rPr lang="en-US" sz="12800" dirty="0" err="1"/>
              <a:t>kontrak</a:t>
            </a:r>
            <a:r>
              <a:rPr lang="en-US" sz="12800" dirty="0"/>
              <a:t> </a:t>
            </a:r>
            <a:r>
              <a:rPr lang="en-US" sz="12800" dirty="0" err="1"/>
              <a:t>belajar</a:t>
            </a:r>
            <a:r>
              <a:rPr lang="en-US" sz="12800" dirty="0"/>
              <a:t> </a:t>
            </a:r>
            <a:r>
              <a:rPr lang="en-US" sz="12800" dirty="0" err="1"/>
              <a:t>secara</a:t>
            </a:r>
            <a:r>
              <a:rPr lang="en-US" sz="12800" dirty="0"/>
              <a:t> </a:t>
            </a:r>
            <a:r>
              <a:rPr lang="en-US" sz="12800" dirty="0" err="1"/>
              <a:t>partisipatif</a:t>
            </a:r>
            <a:endParaRPr lang="en-US" sz="1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2800" dirty="0" err="1"/>
              <a:t>Peserta</a:t>
            </a:r>
            <a:r>
              <a:rPr lang="en-US" sz="12800" dirty="0"/>
              <a:t> </a:t>
            </a:r>
            <a:r>
              <a:rPr lang="en-US" sz="12800" dirty="0" err="1"/>
              <a:t>dapat</a:t>
            </a:r>
            <a:r>
              <a:rPr lang="en-US" sz="12800" dirty="0"/>
              <a:t> </a:t>
            </a:r>
            <a:r>
              <a:rPr lang="en-US" sz="12800" dirty="0" err="1"/>
              <a:t>membuat</a:t>
            </a:r>
            <a:r>
              <a:rPr lang="en-US" sz="12800" dirty="0"/>
              <a:t> </a:t>
            </a:r>
            <a:r>
              <a:rPr lang="en-US" sz="12800" dirty="0" err="1"/>
              <a:t>bagan</a:t>
            </a:r>
            <a:r>
              <a:rPr lang="en-US" sz="12800" dirty="0"/>
              <a:t> </a:t>
            </a:r>
            <a:r>
              <a:rPr lang="en-US" sz="12800" dirty="0" err="1"/>
              <a:t>alur</a:t>
            </a:r>
            <a:r>
              <a:rPr lang="en-US" sz="12800" dirty="0"/>
              <a:t> </a:t>
            </a:r>
            <a:r>
              <a:rPr lang="en-US" sz="12800" dirty="0" err="1"/>
              <a:t>kegiatan</a:t>
            </a:r>
            <a:r>
              <a:rPr lang="en-US" sz="12800" dirty="0"/>
              <a:t> </a:t>
            </a:r>
            <a:r>
              <a:rPr lang="en-US" sz="12800" dirty="0" err="1"/>
              <a:t>pelatihan</a:t>
            </a:r>
            <a:r>
              <a:rPr lang="en-US" sz="12800" dirty="0"/>
              <a:t> </a:t>
            </a:r>
            <a:r>
              <a:rPr lang="en-US" sz="12800" dirty="0" err="1"/>
              <a:t>secara</a:t>
            </a:r>
            <a:r>
              <a:rPr lang="en-US" sz="12800" dirty="0"/>
              <a:t> </a:t>
            </a:r>
            <a:r>
              <a:rPr lang="en-US" sz="12800" dirty="0" err="1"/>
              <a:t>secara</a:t>
            </a:r>
            <a:r>
              <a:rPr lang="en-US" sz="12800" dirty="0"/>
              <a:t> </a:t>
            </a:r>
            <a:r>
              <a:rPr lang="en-US" sz="12800" dirty="0" err="1"/>
              <a:t>partisipatif</a:t>
            </a:r>
            <a:endParaRPr lang="en-US" sz="1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2800" dirty="0" err="1"/>
              <a:t>Peserta</a:t>
            </a:r>
            <a:r>
              <a:rPr lang="en-US" sz="12800" dirty="0"/>
              <a:t> </a:t>
            </a:r>
            <a:r>
              <a:rPr lang="en-US" sz="12800" dirty="0" err="1"/>
              <a:t>dapat</a:t>
            </a:r>
            <a:r>
              <a:rPr lang="en-US" sz="12800" dirty="0"/>
              <a:t> </a:t>
            </a:r>
            <a:r>
              <a:rPr lang="en-US" sz="12800" dirty="0" err="1"/>
              <a:t>mengisi</a:t>
            </a:r>
            <a:r>
              <a:rPr lang="en-US" sz="12800" dirty="0"/>
              <a:t> pre test </a:t>
            </a:r>
            <a:r>
              <a:rPr lang="en-US" sz="12800" dirty="0" err="1"/>
              <a:t>dengan</a:t>
            </a:r>
            <a:r>
              <a:rPr lang="en-US" sz="12800" dirty="0"/>
              <a:t> </a:t>
            </a:r>
            <a:r>
              <a:rPr lang="en-US" sz="12800" dirty="0" err="1"/>
              <a:t>mandiri</a:t>
            </a:r>
            <a:endParaRPr lang="en-US" sz="12800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04814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92C83-C43C-4F87-8D66-648356605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HARAPAN PESERTA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0EF66-A098-44D5-B87D-B2251FBB6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………………………..</a:t>
            </a:r>
            <a:endParaRPr lang="en-ID" dirty="0"/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53388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Apa</a:t>
            </a:r>
            <a:r>
              <a:rPr lang="en-ID" dirty="0" smtClean="0"/>
              <a:t> </a:t>
            </a:r>
            <a:r>
              <a:rPr lang="en-ID" dirty="0" err="1" smtClean="0"/>
              <a:t>saja</a:t>
            </a:r>
            <a:r>
              <a:rPr lang="en-ID" dirty="0" smtClean="0"/>
              <a:t> yang </a:t>
            </a:r>
            <a:r>
              <a:rPr lang="en-ID" dirty="0" err="1" smtClean="0"/>
              <a:t>disukai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pelatihan</a:t>
            </a:r>
            <a:r>
              <a:rPr lang="en-ID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………………………………………………………………………..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…………………………………………………………………………….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3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Apa</a:t>
            </a:r>
            <a:r>
              <a:rPr lang="en-ID" dirty="0" smtClean="0"/>
              <a:t> </a:t>
            </a:r>
            <a:r>
              <a:rPr lang="en-ID" dirty="0" err="1" smtClean="0"/>
              <a:t>saja</a:t>
            </a:r>
            <a:r>
              <a:rPr lang="en-ID" dirty="0" smtClean="0"/>
              <a:t> yang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disukai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pelatihan</a:t>
            </a:r>
            <a:r>
              <a:rPr lang="en-ID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………………………………………………………………………….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………………………………………………………………………..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…………………………………………………………………………….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76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2BC2C-B85A-48CA-A82F-A2B90ABE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KONTRAK BELAJAR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A5B52-8CF4-4A00-BF28-9813F66D2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……………………..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smtClean="0"/>
              <a:t>…………………………………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2839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719" y="2700619"/>
            <a:ext cx="9720072" cy="1499616"/>
          </a:xfrm>
        </p:spPr>
        <p:txBody>
          <a:bodyPr/>
          <a:lstStyle/>
          <a:p>
            <a:pPr algn="ctr"/>
            <a:r>
              <a:rPr lang="en-ID" dirty="0" smtClean="0"/>
              <a:t>BAGAN ALUR KEGIATAN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84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674" y="1924447"/>
            <a:ext cx="4230806" cy="649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PENDIDIKAN ORANG DEWASA</a:t>
            </a:r>
          </a:p>
          <a:p>
            <a:pPr algn="ctr"/>
            <a:r>
              <a:rPr lang="en-ID" dirty="0" smtClean="0"/>
              <a:t>SENSITIF GENDER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1747" y="1011042"/>
            <a:ext cx="4230806" cy="4776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TUJUAN TOT PSETK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298" y="2615209"/>
            <a:ext cx="609653" cy="414564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" name="Rectangle 7"/>
          <p:cNvSpPr/>
          <p:nvPr/>
        </p:nvSpPr>
        <p:spPr>
          <a:xfrm>
            <a:off x="417839" y="3057055"/>
            <a:ext cx="4203511" cy="36848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MODUL 1 ORIENTASI PELATIHAN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9042" y="3471613"/>
            <a:ext cx="4203511" cy="36848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MODUL 2 DASAR-DASAR PELATIHAN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9043" y="3879352"/>
            <a:ext cx="4203511" cy="36848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MODUL 3 METODE DAN MEDIA PELATIHAN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79043" y="4261802"/>
            <a:ext cx="4203512" cy="36848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MODUL 4 KONSEP-KONSEP DASAR PUG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9043" y="4657573"/>
            <a:ext cx="4203511" cy="40768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MODUL 5  PUG DALAM PSETK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8121" y="5065585"/>
            <a:ext cx="4203511" cy="3684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MODUL 6 ASPEK MATERI DALAM PSETK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7199" y="5417616"/>
            <a:ext cx="4203511" cy="3684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MODUL 7 TATA CARA PENGISIAN PSETK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18122" y="5830486"/>
            <a:ext cx="4203511" cy="36848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MODUL 8 PELAPORAN PSETK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18122" y="6203699"/>
            <a:ext cx="4203511" cy="4487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MODUL 9 PEMBELAJARAN STUDI KASUS PSETK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672393" y="974229"/>
            <a:ext cx="4449169" cy="4793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FASILITATOR HANDAL YANG SENSITIF GENDER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1423" y="4092821"/>
            <a:ext cx="2715905" cy="499915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0" name="Rectangle 19"/>
          <p:cNvSpPr/>
          <p:nvPr/>
        </p:nvSpPr>
        <p:spPr>
          <a:xfrm>
            <a:off x="7936198" y="4022120"/>
            <a:ext cx="4185364" cy="479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DOKUMEN PSETK SENSITIF GENDER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4347" y="4566638"/>
            <a:ext cx="494396" cy="800087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4" name="Rectangle 23"/>
          <p:cNvSpPr/>
          <p:nvPr/>
        </p:nvSpPr>
        <p:spPr>
          <a:xfrm>
            <a:off x="8179610" y="5417616"/>
            <a:ext cx="3941952" cy="141434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BAHAN DASAR PERENCANAAN KEGIATAN DALAM AWP YG RESPONSIF GENDER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722350" y="1546313"/>
            <a:ext cx="1815152" cy="24758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AKSES, PARTISIPASI,</a:t>
            </a:r>
          </a:p>
          <a:p>
            <a:pPr algn="ctr"/>
            <a:r>
              <a:rPr lang="en-ID" dirty="0" smtClean="0"/>
              <a:t>KONTROL, DAN MANFAAT PELATIHAN YANG SETARA BAGI PESERTA PEREMPUAN DAN LAKI-LAKI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7574" y="2023549"/>
            <a:ext cx="853702" cy="499915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ctangle 28"/>
          <p:cNvSpPr/>
          <p:nvPr/>
        </p:nvSpPr>
        <p:spPr>
          <a:xfrm>
            <a:off x="172181" y="33395"/>
            <a:ext cx="4449169" cy="479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BAGAN ALUR KEGIATAN</a:t>
            </a:r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06297" y="560658"/>
            <a:ext cx="609653" cy="41456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50" y="1457629"/>
            <a:ext cx="609653" cy="414564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103" y="953678"/>
            <a:ext cx="2715905" cy="499915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4347" y="1756229"/>
            <a:ext cx="375607" cy="2083873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2680954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202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MODUL 1</vt:lpstr>
      <vt:lpstr>Tujuan Pembelajaran</vt:lpstr>
      <vt:lpstr>HARAPAN PESERTA</vt:lpstr>
      <vt:lpstr>Apa saja yang disukai dalam pelatihan?</vt:lpstr>
      <vt:lpstr>Apa saja yang tidak disukai dalam pelatihan?</vt:lpstr>
      <vt:lpstr>KONTRAK BELAJAR</vt:lpstr>
      <vt:lpstr>BAGAN ALUR KEGIATAN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1</dc:title>
  <dc:creator>BP</dc:creator>
  <cp:lastModifiedBy>BP</cp:lastModifiedBy>
  <cp:revision>19</cp:revision>
  <dcterms:created xsi:type="dcterms:W3CDTF">2018-10-08T11:28:12Z</dcterms:created>
  <dcterms:modified xsi:type="dcterms:W3CDTF">2018-10-08T22:22:20Z</dcterms:modified>
</cp:coreProperties>
</file>