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96" d="100"/>
          <a:sy n="96" d="100"/>
        </p:scale>
        <p:origin x="18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7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6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3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30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0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2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8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46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C9907-98B5-4145-B347-C16234C4B969}" type="datetimeFigureOut">
              <a:rPr lang="en-US" smtClean="0"/>
              <a:t>10/9/18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DF94-7A79-4109-9FFD-F4241D7DB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7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smtClean="0"/>
              <a:t>MODUL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 smtClean="0"/>
              <a:t>PEMBELAJARAN STUDI KASUS PSETK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3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 smtClean="0"/>
              <a:t>TUJUAN PEMBELAJARAN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1. </a:t>
            </a:r>
            <a:r>
              <a:rPr lang="en-US" b="1" dirty="0" err="1" smtClean="0"/>
              <a:t>Kompetensi</a:t>
            </a:r>
            <a:r>
              <a:rPr lang="en-US" b="1" dirty="0" smtClean="0"/>
              <a:t> </a:t>
            </a:r>
            <a:r>
              <a:rPr lang="en-US" b="1" dirty="0" err="1"/>
              <a:t>Dasar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smtClean="0"/>
              <a:t>9,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mempraktikkan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.</a:t>
            </a:r>
          </a:p>
          <a:p>
            <a:pPr marL="0" lvl="0" indent="0">
              <a:buNone/>
            </a:pPr>
            <a:r>
              <a:rPr lang="en-US" dirty="0" smtClean="0"/>
              <a:t>2. </a:t>
            </a:r>
            <a:r>
              <a:rPr lang="en-US" b="1" dirty="0" err="1" smtClean="0"/>
              <a:t>Indikator</a:t>
            </a:r>
            <a:r>
              <a:rPr lang="en-US" b="1" dirty="0" smtClean="0"/>
              <a:t> </a:t>
            </a:r>
            <a:r>
              <a:rPr lang="en-US" b="1" dirty="0" err="1" smtClean="0"/>
              <a:t>Pencapaian</a:t>
            </a:r>
            <a:endParaRPr lang="en-US" b="1" dirty="0"/>
          </a:p>
          <a:p>
            <a:pPr marL="0" lvl="0" indent="0">
              <a:buNone/>
            </a:pP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paham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PSETK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irigasi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541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/>
              <a:t>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 smtClean="0">
                <a:latin typeface="Century Gothic" panose="020B0502020202020204" pitchFamily="34" charset="0"/>
              </a:rPr>
              <a:t>Dengan</a:t>
            </a:r>
            <a:r>
              <a:rPr lang="en-ID" dirty="0" smtClean="0">
                <a:latin typeface="Century Gothic" panose="020B0502020202020204" pitchFamily="34" charset="0"/>
              </a:rPr>
              <a:t> </a:t>
            </a:r>
            <a:r>
              <a:rPr lang="en-ID" dirty="0" err="1" smtClean="0">
                <a:latin typeface="Century Gothic" panose="020B0502020202020204" pitchFamily="34" charset="0"/>
              </a:rPr>
              <a:t>mencermati</a:t>
            </a:r>
            <a:r>
              <a:rPr lang="en-ID" dirty="0" smtClean="0">
                <a:latin typeface="Century Gothic" panose="020B0502020202020204" pitchFamily="34" charset="0"/>
              </a:rPr>
              <a:t> </a:t>
            </a:r>
            <a:r>
              <a:rPr lang="en-ID" dirty="0" err="1" smtClean="0">
                <a:latin typeface="Century Gothic" panose="020B0502020202020204" pitchFamily="34" charset="0"/>
              </a:rPr>
              <a:t>dokumen</a:t>
            </a:r>
            <a:r>
              <a:rPr lang="en-ID" dirty="0" smtClean="0">
                <a:latin typeface="Century Gothic" panose="020B0502020202020204" pitchFamily="34" charset="0"/>
              </a:rPr>
              <a:t> PSETK </a:t>
            </a:r>
            <a:r>
              <a:rPr lang="fi-FI" dirty="0">
                <a:latin typeface="Century Gothic" panose="020B0502020202020204" pitchFamily="34" charset="0"/>
              </a:rPr>
              <a:t>D.I. </a:t>
            </a:r>
            <a:r>
              <a:rPr lang="id-ID" dirty="0">
                <a:latin typeface="Century Gothic" panose="020B0502020202020204" pitchFamily="34" charset="0"/>
              </a:rPr>
              <a:t>Madapangga </a:t>
            </a:r>
            <a:r>
              <a:rPr lang="id-ID" dirty="0" smtClean="0">
                <a:latin typeface="Century Gothic" panose="020B0502020202020204" pitchFamily="34" charset="0"/>
              </a:rPr>
              <a:t>II</a:t>
            </a:r>
            <a:r>
              <a:rPr lang="en-ID" dirty="0" smtClean="0">
                <a:latin typeface="Century Gothic" panose="020B0502020202020204" pitchFamily="34" charset="0"/>
              </a:rPr>
              <a:t>, </a:t>
            </a:r>
            <a:r>
              <a:rPr lang="en-ID" dirty="0" err="1" smtClean="0">
                <a:latin typeface="Century Gothic" panose="020B0502020202020204" pitchFamily="34" charset="0"/>
              </a:rPr>
              <a:t>jawablah</a:t>
            </a:r>
            <a:r>
              <a:rPr lang="en-ID" dirty="0" smtClean="0">
                <a:latin typeface="Century Gothic" panose="020B0502020202020204" pitchFamily="34" charset="0"/>
              </a:rPr>
              <a:t> </a:t>
            </a:r>
            <a:r>
              <a:rPr lang="en-ID" dirty="0" err="1" smtClean="0">
                <a:latin typeface="Century Gothic" panose="020B0502020202020204" pitchFamily="34" charset="0"/>
              </a:rPr>
              <a:t>pertanyaan-pertanyaan</a:t>
            </a:r>
            <a:r>
              <a:rPr lang="en-ID" dirty="0" smtClean="0">
                <a:latin typeface="Century Gothic" panose="020B0502020202020204" pitchFamily="34" charset="0"/>
              </a:rPr>
              <a:t> </a:t>
            </a:r>
            <a:r>
              <a:rPr lang="en-ID" dirty="0" err="1" smtClean="0">
                <a:latin typeface="Century Gothic" panose="020B0502020202020204" pitchFamily="34" charset="0"/>
              </a:rPr>
              <a:t>berikut</a:t>
            </a:r>
            <a:r>
              <a:rPr lang="en-ID" dirty="0" smtClean="0">
                <a:latin typeface="Century Gothic" panose="020B0502020202020204" pitchFamily="34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ID" dirty="0" err="1" smtClean="0">
                <a:latin typeface="Century Gothic" pitchFamily="34" charset="0"/>
              </a:rPr>
              <a:t>Apakah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dokumen</a:t>
            </a:r>
            <a:r>
              <a:rPr lang="en-ID" dirty="0" smtClean="0">
                <a:latin typeface="Century Gothic" pitchFamily="34" charset="0"/>
              </a:rPr>
              <a:t> PSETK </a:t>
            </a:r>
            <a:r>
              <a:rPr lang="en-ID" dirty="0" err="1" smtClean="0">
                <a:latin typeface="Century Gothic" pitchFamily="34" charset="0"/>
              </a:rPr>
              <a:t>tersebut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sudah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sesuai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dengan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aspek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materi</a:t>
            </a:r>
            <a:r>
              <a:rPr lang="en-ID" dirty="0" smtClean="0">
                <a:latin typeface="Century Gothic" pitchFamily="34" charset="0"/>
              </a:rPr>
              <a:t> yang </a:t>
            </a:r>
            <a:r>
              <a:rPr lang="en-ID" dirty="0" err="1" smtClean="0">
                <a:latin typeface="Century Gothic" pitchFamily="34" charset="0"/>
              </a:rPr>
              <a:t>dibahas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pada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sesi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sebelumnya</a:t>
            </a:r>
            <a:r>
              <a:rPr lang="en-ID" dirty="0" smtClean="0">
                <a:latin typeface="Century Gothic" pitchFamily="34" charset="0"/>
              </a:rPr>
              <a:t>? </a:t>
            </a:r>
            <a:r>
              <a:rPr lang="en-ID" dirty="0" err="1" smtClean="0">
                <a:latin typeface="Century Gothic" pitchFamily="34" charset="0"/>
              </a:rPr>
              <a:t>Berikan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alasannya</a:t>
            </a:r>
            <a:r>
              <a:rPr lang="en-ID" dirty="0" smtClean="0">
                <a:latin typeface="Century Gothic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ID" dirty="0" err="1" smtClean="0">
                <a:latin typeface="Century Gothic" pitchFamily="34" charset="0"/>
              </a:rPr>
              <a:t>Apakah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dokumen</a:t>
            </a:r>
            <a:r>
              <a:rPr lang="en-ID" dirty="0" smtClean="0">
                <a:latin typeface="Century Gothic" pitchFamily="34" charset="0"/>
              </a:rPr>
              <a:t> PSETK </a:t>
            </a:r>
            <a:r>
              <a:rPr lang="en-ID" dirty="0" err="1" smtClean="0">
                <a:latin typeface="Century Gothic" pitchFamily="34" charset="0"/>
              </a:rPr>
              <a:t>tersebut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sudah</a:t>
            </a:r>
            <a:r>
              <a:rPr lang="en-ID" dirty="0" smtClean="0">
                <a:latin typeface="Century Gothic" pitchFamily="34" charset="0"/>
              </a:rPr>
              <a:t> sensitive gender? </a:t>
            </a:r>
            <a:r>
              <a:rPr lang="en-ID" dirty="0" err="1" smtClean="0">
                <a:latin typeface="Century Gothic" pitchFamily="34" charset="0"/>
              </a:rPr>
              <a:t>Berikan</a:t>
            </a:r>
            <a:r>
              <a:rPr lang="en-ID" dirty="0" smtClean="0">
                <a:latin typeface="Century Gothic" pitchFamily="34" charset="0"/>
              </a:rPr>
              <a:t> </a:t>
            </a:r>
            <a:r>
              <a:rPr lang="en-ID" dirty="0" err="1" smtClean="0">
                <a:latin typeface="Century Gothic" pitchFamily="34" charset="0"/>
              </a:rPr>
              <a:t>alasannya</a:t>
            </a:r>
            <a:r>
              <a:rPr lang="en-ID" dirty="0" smtClean="0">
                <a:latin typeface="Century Gothic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9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95</Words>
  <Application>Microsoft Macintosh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Century Gothic</vt:lpstr>
      <vt:lpstr>Arial</vt:lpstr>
      <vt:lpstr>Office Theme</vt:lpstr>
      <vt:lpstr>MODUL 9</vt:lpstr>
      <vt:lpstr>TUJUAN PEMBELAJARAN </vt:lpstr>
      <vt:lpstr>PERTANYAAN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9</dc:title>
  <dc:creator>BP</dc:creator>
  <cp:lastModifiedBy>Microsoft Office User</cp:lastModifiedBy>
  <cp:revision>4</cp:revision>
  <dcterms:created xsi:type="dcterms:W3CDTF">2018-10-08T21:28:17Z</dcterms:created>
  <dcterms:modified xsi:type="dcterms:W3CDTF">2018-10-09T08:35:20Z</dcterms:modified>
</cp:coreProperties>
</file>